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5FF8B"/>
    <a:srgbClr val="FF6600"/>
    <a:srgbClr val="A9F58B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445" y="-46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C64-67EA-4B1E-8596-DFD264F7F89D}" type="datetimeFigureOut">
              <a:rPr lang="en-US" smtClean="0"/>
              <a:t>6/1/2019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2A0F-6247-40DB-A941-3DA53A6D29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912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C64-67EA-4B1E-8596-DFD264F7F89D}" type="datetimeFigureOut">
              <a:rPr lang="en-US" smtClean="0"/>
              <a:t>6/1/2019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2A0F-6247-40DB-A941-3DA53A6D29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655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C64-67EA-4B1E-8596-DFD264F7F89D}" type="datetimeFigureOut">
              <a:rPr lang="en-US" smtClean="0"/>
              <a:t>6/1/2019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2A0F-6247-40DB-A941-3DA53A6D29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19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C64-67EA-4B1E-8596-DFD264F7F89D}" type="datetimeFigureOut">
              <a:rPr lang="en-US" smtClean="0"/>
              <a:t>6/1/2019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2A0F-6247-40DB-A941-3DA53A6D29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020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C64-67EA-4B1E-8596-DFD264F7F89D}" type="datetimeFigureOut">
              <a:rPr lang="en-US" smtClean="0"/>
              <a:t>6/1/2019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2A0F-6247-40DB-A941-3DA53A6D29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296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C64-67EA-4B1E-8596-DFD264F7F89D}" type="datetimeFigureOut">
              <a:rPr lang="en-US" smtClean="0"/>
              <a:t>6/1/2019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2A0F-6247-40DB-A941-3DA53A6D29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083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C64-67EA-4B1E-8596-DFD264F7F89D}" type="datetimeFigureOut">
              <a:rPr lang="en-US" smtClean="0"/>
              <a:t>6/1/2019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2A0F-6247-40DB-A941-3DA53A6D29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0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C64-67EA-4B1E-8596-DFD264F7F89D}" type="datetimeFigureOut">
              <a:rPr lang="en-US" smtClean="0"/>
              <a:t>6/1/2019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2A0F-6247-40DB-A941-3DA53A6D29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101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C64-67EA-4B1E-8596-DFD264F7F89D}" type="datetimeFigureOut">
              <a:rPr lang="en-US" smtClean="0"/>
              <a:t>6/1/2019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2A0F-6247-40DB-A941-3DA53A6D29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16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C64-67EA-4B1E-8596-DFD264F7F89D}" type="datetimeFigureOut">
              <a:rPr lang="en-US" smtClean="0"/>
              <a:t>6/1/2019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2A0F-6247-40DB-A941-3DA53A6D29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5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8BC64-67EA-4B1E-8596-DFD264F7F89D}" type="datetimeFigureOut">
              <a:rPr lang="en-US" smtClean="0"/>
              <a:t>6/1/2019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62A0F-6247-40DB-A941-3DA53A6D29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762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8BC64-67EA-4B1E-8596-DFD264F7F89D}" type="datetimeFigureOut">
              <a:rPr lang="en-US" smtClean="0"/>
              <a:t>6/1/2019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62A0F-6247-40DB-A941-3DA53A6D29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745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roup 117"/>
          <p:cNvGrpSpPr/>
          <p:nvPr/>
        </p:nvGrpSpPr>
        <p:grpSpPr>
          <a:xfrm>
            <a:off x="457213" y="3943350"/>
            <a:ext cx="5439905" cy="674132"/>
            <a:chOff x="431961" y="4859826"/>
            <a:chExt cx="5439905" cy="674132"/>
          </a:xfrm>
        </p:grpSpPr>
        <p:sp>
          <p:nvSpPr>
            <p:cNvPr id="119" name="Rectangle 118"/>
            <p:cNvSpPr/>
            <p:nvPr/>
          </p:nvSpPr>
          <p:spPr>
            <a:xfrm>
              <a:off x="431961" y="4859826"/>
              <a:ext cx="5439905" cy="62657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1955962" y="5164626"/>
              <a:ext cx="24022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Assault Line </a:t>
              </a:r>
              <a:r>
                <a:rPr lang="en-US" sz="1100" b="1" dirty="0" smtClean="0"/>
                <a:t>&amp;</a:t>
              </a:r>
              <a:r>
                <a:rPr lang="en-US" b="1" dirty="0" smtClean="0"/>
                <a:t> Positions</a:t>
              </a:r>
              <a:endParaRPr lang="en-US" b="1" dirty="0"/>
            </a:p>
          </p:txBody>
        </p:sp>
      </p:grpSp>
      <p:sp>
        <p:nvSpPr>
          <p:cNvPr id="121" name="Rectangle 120"/>
          <p:cNvSpPr/>
          <p:nvPr/>
        </p:nvSpPr>
        <p:spPr>
          <a:xfrm>
            <a:off x="457213" y="5317026"/>
            <a:ext cx="5439905" cy="6265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Assault Line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457212" y="6002826"/>
            <a:ext cx="5439905" cy="6265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Assault Line</a:t>
            </a:r>
            <a:endParaRPr lang="en-US" sz="3600" b="1" dirty="0">
              <a:solidFill>
                <a:schemeClr val="tx1"/>
              </a:solidFill>
            </a:endParaRPr>
          </a:p>
        </p:txBody>
      </p:sp>
      <p:grpSp>
        <p:nvGrpSpPr>
          <p:cNvPr id="123" name="Group 122"/>
          <p:cNvGrpSpPr/>
          <p:nvPr/>
        </p:nvGrpSpPr>
        <p:grpSpPr>
          <a:xfrm>
            <a:off x="457213" y="4629150"/>
            <a:ext cx="5439905" cy="685800"/>
            <a:chOff x="228600" y="1143000"/>
            <a:chExt cx="5439905" cy="685800"/>
          </a:xfrm>
        </p:grpSpPr>
        <p:sp>
          <p:nvSpPr>
            <p:cNvPr id="124" name="Rectangle 123"/>
            <p:cNvSpPr/>
            <p:nvPr/>
          </p:nvSpPr>
          <p:spPr>
            <a:xfrm>
              <a:off x="228600" y="1143000"/>
              <a:ext cx="5439905" cy="62657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1752600" y="1459468"/>
              <a:ext cx="24022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Assault Line </a:t>
              </a:r>
              <a:r>
                <a:rPr lang="en-US" sz="1100" b="1" dirty="0" smtClean="0"/>
                <a:t>&amp;</a:t>
              </a:r>
              <a:r>
                <a:rPr lang="en-US" b="1" dirty="0" smtClean="0"/>
                <a:t> Positions</a:t>
              </a:r>
              <a:endParaRPr lang="en-US" b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52400" y="2072199"/>
            <a:ext cx="1205779" cy="1072599"/>
            <a:chOff x="394421" y="2072199"/>
            <a:chExt cx="1205779" cy="1072599"/>
          </a:xfrm>
        </p:grpSpPr>
        <p:cxnSp>
          <p:nvCxnSpPr>
            <p:cNvPr id="3" name="Straight Connector 2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1214972" y="2072199"/>
            <a:ext cx="1205779" cy="1072599"/>
            <a:chOff x="394421" y="2072199"/>
            <a:chExt cx="1205779" cy="1072599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2246499" y="2072199"/>
            <a:ext cx="1205779" cy="1072599"/>
            <a:chOff x="394421" y="2072199"/>
            <a:chExt cx="1205779" cy="1072599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3309071" y="2072199"/>
            <a:ext cx="1205779" cy="1072599"/>
            <a:chOff x="394421" y="2072199"/>
            <a:chExt cx="1205779" cy="1072599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4343400" y="2076450"/>
            <a:ext cx="1205779" cy="1072599"/>
            <a:chOff x="394421" y="2072199"/>
            <a:chExt cx="1205779" cy="1072599"/>
          </a:xfrm>
        </p:grpSpPr>
        <p:cxnSp>
          <p:nvCxnSpPr>
            <p:cNvPr id="73" name="Straight Connector 72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405972" y="2076450"/>
            <a:ext cx="1205779" cy="1072599"/>
            <a:chOff x="394421" y="2072199"/>
            <a:chExt cx="1205779" cy="1072599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6437499" y="2076450"/>
            <a:ext cx="1205779" cy="1072599"/>
            <a:chOff x="394421" y="2072199"/>
            <a:chExt cx="1205779" cy="1072599"/>
          </a:xfrm>
        </p:grpSpPr>
        <p:cxnSp>
          <p:nvCxnSpPr>
            <p:cNvPr id="81" name="Straight Connector 80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7500071" y="2076450"/>
            <a:ext cx="1205779" cy="1072599"/>
            <a:chOff x="394421" y="2072199"/>
            <a:chExt cx="1205779" cy="1072599"/>
          </a:xfrm>
        </p:grpSpPr>
        <p:cxnSp>
          <p:nvCxnSpPr>
            <p:cNvPr id="85" name="Straight Connector 84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extBox 126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6934200" y="4000500"/>
            <a:ext cx="1205779" cy="1463933"/>
            <a:chOff x="381000" y="152400"/>
            <a:chExt cx="1205779" cy="1463933"/>
          </a:xfrm>
        </p:grpSpPr>
        <p:sp>
          <p:nvSpPr>
            <p:cNvPr id="129" name="Plus 128"/>
            <p:cNvSpPr/>
            <p:nvPr/>
          </p:nvSpPr>
          <p:spPr>
            <a:xfrm flipH="1">
              <a:off x="457213" y="152400"/>
              <a:ext cx="1067781" cy="1054387"/>
            </a:xfrm>
            <a:prstGeom prst="mathPlus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01412" y="525704"/>
              <a:ext cx="7793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TRP ___</a:t>
              </a:r>
              <a:endParaRPr lang="en-US" sz="1400" b="1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381000" y="1062335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152400" y="838200"/>
            <a:ext cx="1205779" cy="1072599"/>
            <a:chOff x="394421" y="2072199"/>
            <a:chExt cx="1205779" cy="1072599"/>
          </a:xfrm>
        </p:grpSpPr>
        <p:cxnSp>
          <p:nvCxnSpPr>
            <p:cNvPr id="133" name="Straight Connector 132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TextBox 134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1214972" y="838200"/>
            <a:ext cx="1205779" cy="1072599"/>
            <a:chOff x="394421" y="2072199"/>
            <a:chExt cx="1205779" cy="1072599"/>
          </a:xfrm>
        </p:grpSpPr>
        <p:cxnSp>
          <p:nvCxnSpPr>
            <p:cNvPr id="137" name="Straight Connector 136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TextBox 138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2246499" y="838200"/>
            <a:ext cx="1205779" cy="1072599"/>
            <a:chOff x="394421" y="2072199"/>
            <a:chExt cx="1205779" cy="1072599"/>
          </a:xfrm>
        </p:grpSpPr>
        <p:cxnSp>
          <p:nvCxnSpPr>
            <p:cNvPr id="141" name="Straight Connector 140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" name="TextBox 142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3309071" y="838200"/>
            <a:ext cx="1205779" cy="1072599"/>
            <a:chOff x="394421" y="2072199"/>
            <a:chExt cx="1205779" cy="1072599"/>
          </a:xfrm>
        </p:grpSpPr>
        <p:cxnSp>
          <p:nvCxnSpPr>
            <p:cNvPr id="145" name="Straight Connector 144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TextBox 146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4343400" y="842451"/>
            <a:ext cx="1205779" cy="1072599"/>
            <a:chOff x="394421" y="2072199"/>
            <a:chExt cx="1205779" cy="1072599"/>
          </a:xfrm>
        </p:grpSpPr>
        <p:cxnSp>
          <p:nvCxnSpPr>
            <p:cNvPr id="149" name="Straight Connector 148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TextBox 150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152" name="Group 151"/>
          <p:cNvGrpSpPr/>
          <p:nvPr/>
        </p:nvGrpSpPr>
        <p:grpSpPr>
          <a:xfrm>
            <a:off x="5405972" y="842451"/>
            <a:ext cx="1205779" cy="1072599"/>
            <a:chOff x="394421" y="2072199"/>
            <a:chExt cx="1205779" cy="1072599"/>
          </a:xfrm>
        </p:grpSpPr>
        <p:cxnSp>
          <p:nvCxnSpPr>
            <p:cNvPr id="153" name="Straight Connector 152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5" name="TextBox 154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6437499" y="842451"/>
            <a:ext cx="1205779" cy="1072599"/>
            <a:chOff x="394421" y="2072199"/>
            <a:chExt cx="1205779" cy="1072599"/>
          </a:xfrm>
        </p:grpSpPr>
        <p:cxnSp>
          <p:nvCxnSpPr>
            <p:cNvPr id="157" name="Straight Connector 156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TextBox 158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7500071" y="842451"/>
            <a:ext cx="1205779" cy="1072599"/>
            <a:chOff x="394421" y="2072199"/>
            <a:chExt cx="1205779" cy="1072599"/>
          </a:xfrm>
        </p:grpSpPr>
        <p:cxnSp>
          <p:nvCxnSpPr>
            <p:cNvPr id="161" name="Straight Connector 160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TextBox 162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9625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8600" y="152400"/>
            <a:ext cx="2286000" cy="2209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1997" y="872579"/>
            <a:ext cx="15240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ORP</a:t>
            </a:r>
            <a:endParaRPr lang="en-US" sz="4400" dirty="0"/>
          </a:p>
        </p:txBody>
      </p:sp>
      <p:grpSp>
        <p:nvGrpSpPr>
          <p:cNvPr id="2" name="Group 1"/>
          <p:cNvGrpSpPr/>
          <p:nvPr/>
        </p:nvGrpSpPr>
        <p:grpSpPr>
          <a:xfrm>
            <a:off x="5334000" y="2590800"/>
            <a:ext cx="3646170" cy="1447800"/>
            <a:chOff x="5334000" y="2590800"/>
            <a:chExt cx="3646170" cy="1447800"/>
          </a:xfrm>
        </p:grpSpPr>
        <p:sp>
          <p:nvSpPr>
            <p:cNvPr id="8" name="Down Arrow 7"/>
            <p:cNvSpPr/>
            <p:nvPr/>
          </p:nvSpPr>
          <p:spPr>
            <a:xfrm rot="16200000">
              <a:off x="6433185" y="1491615"/>
              <a:ext cx="1447800" cy="3646170"/>
            </a:xfrm>
            <a:prstGeom prst="downArrow">
              <a:avLst>
                <a:gd name="adj1" fmla="val 51070"/>
                <a:gd name="adj2" fmla="val 50000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349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38801" y="3022311"/>
              <a:ext cx="2362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AoA: ______</a:t>
              </a:r>
              <a:endParaRPr lang="en-US" sz="3200" dirty="0"/>
            </a:p>
          </p:txBody>
        </p:sp>
      </p:grpSp>
      <p:sp>
        <p:nvSpPr>
          <p:cNvPr id="21" name="Down Arrow 20"/>
          <p:cNvSpPr/>
          <p:nvPr/>
        </p:nvSpPr>
        <p:spPr>
          <a:xfrm rot="5400000">
            <a:off x="2406015" y="1491615"/>
            <a:ext cx="1447800" cy="3646170"/>
          </a:xfrm>
          <a:prstGeom prst="downArrow">
            <a:avLst>
              <a:gd name="adj1" fmla="val 51070"/>
              <a:gd name="adj2" fmla="val 50000"/>
            </a:avLst>
          </a:prstGeom>
          <a:solidFill>
            <a:schemeClr val="accent2">
              <a:lumMod val="20000"/>
              <a:lumOff val="80000"/>
            </a:schemeClr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285999" y="3022314"/>
            <a:ext cx="236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AoA: ______</a:t>
            </a:r>
            <a:endParaRPr lang="en-US" sz="3200" dirty="0"/>
          </a:p>
        </p:txBody>
      </p:sp>
      <p:grpSp>
        <p:nvGrpSpPr>
          <p:cNvPr id="36" name="Group 35"/>
          <p:cNvGrpSpPr/>
          <p:nvPr/>
        </p:nvGrpSpPr>
        <p:grpSpPr>
          <a:xfrm>
            <a:off x="457200" y="4996190"/>
            <a:ext cx="1828799" cy="609600"/>
            <a:chOff x="457200" y="4996190"/>
            <a:chExt cx="1828799" cy="609600"/>
          </a:xfrm>
        </p:grpSpPr>
        <p:sp>
          <p:nvSpPr>
            <p:cNvPr id="3" name="Right Arrow 2"/>
            <p:cNvSpPr/>
            <p:nvPr/>
          </p:nvSpPr>
          <p:spPr>
            <a:xfrm>
              <a:off x="457200" y="4996190"/>
              <a:ext cx="1828799" cy="609600"/>
            </a:xfrm>
            <a:prstGeom prst="rightArrow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57200" y="5039380"/>
              <a:ext cx="153715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PRIMARY</a:t>
              </a:r>
              <a:endParaRPr lang="en-US" sz="280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63776" y="5715000"/>
            <a:ext cx="1828799" cy="609600"/>
            <a:chOff x="463776" y="5715000"/>
            <a:chExt cx="1828799" cy="609600"/>
          </a:xfrm>
        </p:grpSpPr>
        <p:sp>
          <p:nvSpPr>
            <p:cNvPr id="24" name="Right Arrow 23"/>
            <p:cNvSpPr/>
            <p:nvPr/>
          </p:nvSpPr>
          <p:spPr>
            <a:xfrm>
              <a:off x="463776" y="5715000"/>
              <a:ext cx="1828799" cy="609600"/>
            </a:xfrm>
            <a:prstGeom prst="rightArrow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63776" y="5758190"/>
              <a:ext cx="153715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PRIMARY</a:t>
              </a:r>
              <a:endParaRPr lang="en-US" sz="28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63776" y="4267200"/>
            <a:ext cx="1828799" cy="609600"/>
            <a:chOff x="463776" y="4267200"/>
            <a:chExt cx="1828799" cy="609600"/>
          </a:xfrm>
        </p:grpSpPr>
        <p:sp>
          <p:nvSpPr>
            <p:cNvPr id="26" name="Right Arrow 25"/>
            <p:cNvSpPr/>
            <p:nvPr/>
          </p:nvSpPr>
          <p:spPr>
            <a:xfrm>
              <a:off x="463776" y="4267200"/>
              <a:ext cx="1828799" cy="609600"/>
            </a:xfrm>
            <a:prstGeom prst="rightArrow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63776" y="4310390"/>
              <a:ext cx="153715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PRIMARY</a:t>
              </a:r>
              <a:endParaRPr lang="en-US" sz="28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667000" y="4267200"/>
            <a:ext cx="1828799" cy="609600"/>
            <a:chOff x="2667000" y="4267200"/>
            <a:chExt cx="1828799" cy="609600"/>
          </a:xfrm>
        </p:grpSpPr>
        <p:sp>
          <p:nvSpPr>
            <p:cNvPr id="28" name="Right Arrow 27"/>
            <p:cNvSpPr/>
            <p:nvPr/>
          </p:nvSpPr>
          <p:spPr>
            <a:xfrm>
              <a:off x="2667000" y="4267200"/>
              <a:ext cx="1828799" cy="609600"/>
            </a:xfrm>
            <a:prstGeom prst="rightArrow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667000" y="4310390"/>
              <a:ext cx="153715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PRIMARY</a:t>
              </a:r>
              <a:endParaRPr lang="en-US" sz="28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667000" y="4996190"/>
            <a:ext cx="1828799" cy="609600"/>
            <a:chOff x="2667000" y="4996190"/>
            <a:chExt cx="1828799" cy="609600"/>
          </a:xfrm>
        </p:grpSpPr>
        <p:sp>
          <p:nvSpPr>
            <p:cNvPr id="30" name="Right Arrow 29"/>
            <p:cNvSpPr/>
            <p:nvPr/>
          </p:nvSpPr>
          <p:spPr>
            <a:xfrm>
              <a:off x="2667000" y="4996190"/>
              <a:ext cx="1828799" cy="609600"/>
            </a:xfrm>
            <a:prstGeom prst="rightArrow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667000" y="5039380"/>
              <a:ext cx="1537152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PRIMARY</a:t>
              </a:r>
              <a:endParaRPr lang="en-US" sz="28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876800" y="4240078"/>
            <a:ext cx="1871227" cy="609600"/>
            <a:chOff x="4876800" y="4240078"/>
            <a:chExt cx="1871227" cy="609600"/>
          </a:xfrm>
        </p:grpSpPr>
        <p:sp>
          <p:nvSpPr>
            <p:cNvPr id="32" name="Right Arrow 31"/>
            <p:cNvSpPr/>
            <p:nvPr/>
          </p:nvSpPr>
          <p:spPr>
            <a:xfrm>
              <a:off x="4919228" y="4240078"/>
              <a:ext cx="1828799" cy="609600"/>
            </a:xfrm>
            <a:prstGeom prst="rightArrow">
              <a:avLst/>
            </a:prstGeom>
            <a:solidFill>
              <a:srgbClr val="FFFF99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876800" y="4283268"/>
              <a:ext cx="1852751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ALTERNATE</a:t>
              </a:r>
              <a:endParaRPr lang="en-US" sz="28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876800" y="4953000"/>
            <a:ext cx="1871227" cy="609600"/>
            <a:chOff x="4876800" y="4240078"/>
            <a:chExt cx="1871227" cy="609600"/>
          </a:xfrm>
        </p:grpSpPr>
        <p:sp>
          <p:nvSpPr>
            <p:cNvPr id="40" name="Right Arrow 39"/>
            <p:cNvSpPr/>
            <p:nvPr/>
          </p:nvSpPr>
          <p:spPr>
            <a:xfrm>
              <a:off x="4919228" y="4240078"/>
              <a:ext cx="1828799" cy="609600"/>
            </a:xfrm>
            <a:prstGeom prst="rightArrow">
              <a:avLst/>
            </a:prstGeom>
            <a:solidFill>
              <a:srgbClr val="FFFF99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876800" y="4283268"/>
              <a:ext cx="1852751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ALTERNATE</a:t>
              </a:r>
              <a:endParaRPr lang="en-US" sz="28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900047" y="5687308"/>
            <a:ext cx="1871227" cy="609600"/>
            <a:chOff x="4876800" y="4240078"/>
            <a:chExt cx="1871227" cy="609600"/>
          </a:xfrm>
        </p:grpSpPr>
        <p:sp>
          <p:nvSpPr>
            <p:cNvPr id="43" name="Right Arrow 42"/>
            <p:cNvSpPr/>
            <p:nvPr/>
          </p:nvSpPr>
          <p:spPr>
            <a:xfrm>
              <a:off x="4919228" y="4240078"/>
              <a:ext cx="1828799" cy="609600"/>
            </a:xfrm>
            <a:prstGeom prst="rightArrow">
              <a:avLst/>
            </a:prstGeom>
            <a:solidFill>
              <a:srgbClr val="FFFF99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876800" y="4283268"/>
              <a:ext cx="1852751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ALTERNATE</a:t>
              </a:r>
              <a:endParaRPr lang="en-US" sz="28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6934200" y="4322014"/>
            <a:ext cx="1974897" cy="609600"/>
            <a:chOff x="4773130" y="4240078"/>
            <a:chExt cx="1974897" cy="609600"/>
          </a:xfrm>
        </p:grpSpPr>
        <p:sp>
          <p:nvSpPr>
            <p:cNvPr id="46" name="Right Arrow 45"/>
            <p:cNvSpPr/>
            <p:nvPr/>
          </p:nvSpPr>
          <p:spPr>
            <a:xfrm>
              <a:off x="4919228" y="4240078"/>
              <a:ext cx="1828799" cy="609600"/>
            </a:xfrm>
            <a:prstGeom prst="rightArrow">
              <a:avLst/>
            </a:prstGeom>
            <a:solidFill>
              <a:srgbClr val="FFFF99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773130" y="4283268"/>
              <a:ext cx="1852751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ALTERNATE</a:t>
              </a:r>
              <a:endParaRPr lang="en-US" sz="28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010400" y="5257800"/>
            <a:ext cx="1871227" cy="609600"/>
            <a:chOff x="4876800" y="4240078"/>
            <a:chExt cx="1871227" cy="609600"/>
          </a:xfrm>
        </p:grpSpPr>
        <p:sp>
          <p:nvSpPr>
            <p:cNvPr id="49" name="Right Arrow 48"/>
            <p:cNvSpPr/>
            <p:nvPr/>
          </p:nvSpPr>
          <p:spPr>
            <a:xfrm>
              <a:off x="4919228" y="4240078"/>
              <a:ext cx="1828799" cy="609600"/>
            </a:xfrm>
            <a:prstGeom prst="rightArrow">
              <a:avLst/>
            </a:prstGeom>
            <a:solidFill>
              <a:srgbClr val="FFFF99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876800" y="4283268"/>
              <a:ext cx="1852751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ALTERNATE</a:t>
              </a:r>
              <a:endParaRPr lang="en-US" sz="28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142999" y="392668"/>
            <a:ext cx="47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12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219200" y="1676400"/>
            <a:ext cx="47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6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905000" y="1072633"/>
            <a:ext cx="47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3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7200" y="1072634"/>
            <a:ext cx="470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9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346737" y="571500"/>
            <a:ext cx="1079952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LDA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478350" y="579249"/>
            <a:ext cx="1079952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LDA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621350" y="571500"/>
            <a:ext cx="1079952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LDA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748027" y="571500"/>
            <a:ext cx="1079952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LDA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167637" y="1266825"/>
            <a:ext cx="4526648" cy="4229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LOA  LOA  LOA  LOA  LOA  LOA  LOA  LOA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167637" y="1741945"/>
            <a:ext cx="4526648" cy="4229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LOA  LOA  LOA  LOA  LOA  LOA  LOA  LOA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103989" y="2204861"/>
            <a:ext cx="2653943" cy="4229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LINE OF DEPARTURE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93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773" b="67391"/>
          <a:stretch/>
        </p:blipFill>
        <p:spPr bwMode="auto">
          <a:xfrm>
            <a:off x="5580022" y="238602"/>
            <a:ext cx="328803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304800" y="238602"/>
            <a:ext cx="1371600" cy="4689956"/>
            <a:chOff x="2057400" y="685800"/>
            <a:chExt cx="1371600" cy="4689956"/>
          </a:xfrm>
        </p:grpSpPr>
        <p:sp>
          <p:nvSpPr>
            <p:cNvPr id="5" name="Right Arrow 4"/>
            <p:cNvSpPr/>
            <p:nvPr/>
          </p:nvSpPr>
          <p:spPr>
            <a:xfrm rot="16200000">
              <a:off x="1447800" y="1447800"/>
              <a:ext cx="2743200" cy="1219200"/>
            </a:xfrm>
            <a:prstGeom prst="rightArrow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057400" y="3405986"/>
              <a:ext cx="1066800" cy="19697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200" b="1" i="1" dirty="0" smtClean="0">
                  <a:solidFill>
                    <a:srgbClr val="FF0000"/>
                  </a:solidFill>
                  <a:latin typeface="Adobe Garamond Pro Bold" pitchFamily="18" charset="0"/>
                </a:rPr>
                <a:t>N</a:t>
              </a:r>
              <a:endParaRPr lang="en-US" sz="12200" b="1" i="1" dirty="0">
                <a:solidFill>
                  <a:srgbClr val="FF0000"/>
                </a:solidFill>
                <a:latin typeface="Adobe Garamond Pro Bold" pitchFamily="18" charset="0"/>
              </a:endParaRPr>
            </a:p>
          </p:txBody>
        </p:sp>
      </p:grpSp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1" t="16304" r="59682" b="67391"/>
          <a:stretch/>
        </p:blipFill>
        <p:spPr bwMode="auto">
          <a:xfrm>
            <a:off x="2289810" y="228600"/>
            <a:ext cx="3288030" cy="107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1" t="16304" r="59682" b="67391"/>
          <a:stretch/>
        </p:blipFill>
        <p:spPr bwMode="auto">
          <a:xfrm>
            <a:off x="2308860" y="262890"/>
            <a:ext cx="3288030" cy="107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1" t="16304" r="59682" b="67391"/>
          <a:stretch/>
        </p:blipFill>
        <p:spPr bwMode="auto">
          <a:xfrm>
            <a:off x="2286000" y="1452563"/>
            <a:ext cx="3288030" cy="107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Isosceles Triangle 8"/>
          <p:cNvSpPr/>
          <p:nvPr/>
        </p:nvSpPr>
        <p:spPr>
          <a:xfrm>
            <a:off x="2819400" y="3124200"/>
            <a:ext cx="4876800" cy="2756452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Patrol Base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300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2465" y="310523"/>
            <a:ext cx="1504935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2914665" y="310523"/>
            <a:ext cx="1504935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552465" y="1600200"/>
            <a:ext cx="1504935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2914665" y="1600200"/>
            <a:ext cx="1504935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rot="2700000">
            <a:off x="7816415" y="3753639"/>
            <a:ext cx="920123" cy="9201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 rot="2700000">
            <a:off x="6128313" y="441888"/>
            <a:ext cx="920123" cy="9201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 rot="2700000">
            <a:off x="7652312" y="449779"/>
            <a:ext cx="920123" cy="9201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 rot="2700000">
            <a:off x="7816416" y="5283490"/>
            <a:ext cx="920123" cy="9201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 rot="2700000">
            <a:off x="6128314" y="1984938"/>
            <a:ext cx="920123" cy="9201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 rot="2700000">
            <a:off x="7652313" y="1979630"/>
            <a:ext cx="920123" cy="9201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533400" y="2977523"/>
            <a:ext cx="1504935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895600" y="2977523"/>
            <a:ext cx="1504935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533400" y="4267200"/>
            <a:ext cx="1504935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2895600" y="4267200"/>
            <a:ext cx="1504935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 rot="2700000">
            <a:off x="6280712" y="3772689"/>
            <a:ext cx="920123" cy="9201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 rot="2700000">
            <a:off x="6280713" y="5302540"/>
            <a:ext cx="920123" cy="92012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33400" y="5638800"/>
            <a:ext cx="1504935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895600" y="5638800"/>
            <a:ext cx="1504935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240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 rot="16200000">
            <a:off x="-228919" y="2674263"/>
            <a:ext cx="3824526" cy="2286000"/>
            <a:chOff x="3733800" y="457200"/>
            <a:chExt cx="3352800" cy="2286000"/>
          </a:xfrm>
          <a:noFill/>
        </p:grpSpPr>
        <p:sp>
          <p:nvSpPr>
            <p:cNvPr id="7" name="Rectangle 6"/>
            <p:cNvSpPr/>
            <p:nvPr/>
          </p:nvSpPr>
          <p:spPr>
            <a:xfrm>
              <a:off x="3733800" y="457200"/>
              <a:ext cx="3352800" cy="22860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853587" y="466547"/>
              <a:ext cx="1097391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/>
                <a:t>LEGEND</a:t>
              </a: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564" y="152400"/>
            <a:ext cx="4946073" cy="640080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211893" y="314153"/>
            <a:ext cx="1648341" cy="1057447"/>
            <a:chOff x="636816" y="4438234"/>
            <a:chExt cx="1975635" cy="1267413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853495" y="5377250"/>
              <a:ext cx="1542332" cy="1649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636816" y="5379955"/>
              <a:ext cx="235299" cy="3161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377152" y="5389473"/>
              <a:ext cx="235299" cy="3161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1601363" y="4438234"/>
              <a:ext cx="0" cy="93901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2076189" y="457200"/>
            <a:ext cx="1865543" cy="932708"/>
            <a:chOff x="3074738" y="3514456"/>
            <a:chExt cx="2125240" cy="1062548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3355879" y="4239082"/>
              <a:ext cx="1542332" cy="1649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>
              <a:off x="3165126" y="4243913"/>
              <a:ext cx="235299" cy="3161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889060" y="4260830"/>
              <a:ext cx="235299" cy="3161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4898211" y="3514456"/>
              <a:ext cx="301767" cy="74112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 flipV="1">
              <a:off x="3074738" y="3535631"/>
              <a:ext cx="320437" cy="72161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22936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10800000">
            <a:off x="314544" y="762658"/>
            <a:ext cx="769623" cy="1265694"/>
            <a:chOff x="2049777" y="2468106"/>
            <a:chExt cx="769623" cy="1265694"/>
          </a:xfrm>
        </p:grpSpPr>
        <p:sp>
          <p:nvSpPr>
            <p:cNvPr id="5" name="Isosceles Triangle 4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" name="Group 6"/>
          <p:cNvGrpSpPr/>
          <p:nvPr/>
        </p:nvGrpSpPr>
        <p:grpSpPr>
          <a:xfrm rot="10800000">
            <a:off x="1143001" y="765068"/>
            <a:ext cx="769623" cy="1265694"/>
            <a:chOff x="2049777" y="2468106"/>
            <a:chExt cx="769623" cy="1265694"/>
          </a:xfrm>
        </p:grpSpPr>
        <p:sp>
          <p:nvSpPr>
            <p:cNvPr id="8" name="Isosceles Triangle 7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" name="Group 9"/>
          <p:cNvGrpSpPr/>
          <p:nvPr/>
        </p:nvGrpSpPr>
        <p:grpSpPr>
          <a:xfrm rot="10800000">
            <a:off x="1981200" y="766985"/>
            <a:ext cx="769623" cy="1265694"/>
            <a:chOff x="2049777" y="2468106"/>
            <a:chExt cx="769623" cy="1265694"/>
          </a:xfrm>
        </p:grpSpPr>
        <p:sp>
          <p:nvSpPr>
            <p:cNvPr id="11" name="Isosceles Triangle 10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 rot="10800000">
            <a:off x="2819400" y="769396"/>
            <a:ext cx="769623" cy="1265694"/>
            <a:chOff x="2049777" y="2468106"/>
            <a:chExt cx="769623" cy="1265694"/>
          </a:xfrm>
        </p:grpSpPr>
        <p:sp>
          <p:nvSpPr>
            <p:cNvPr id="14" name="Isosceles Triangle 13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 rot="10800000">
            <a:off x="3657600" y="762000"/>
            <a:ext cx="769623" cy="1265694"/>
            <a:chOff x="2049777" y="2468106"/>
            <a:chExt cx="769623" cy="1265694"/>
          </a:xfrm>
        </p:grpSpPr>
        <p:sp>
          <p:nvSpPr>
            <p:cNvPr id="17" name="Isosceles Triangle 16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 rot="10800000">
            <a:off x="4488177" y="767971"/>
            <a:ext cx="769623" cy="1265694"/>
            <a:chOff x="2049777" y="2468106"/>
            <a:chExt cx="769623" cy="1265694"/>
          </a:xfrm>
        </p:grpSpPr>
        <p:sp>
          <p:nvSpPr>
            <p:cNvPr id="20" name="Isosceles Triangle 19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 rot="10800000">
            <a:off x="5326377" y="763789"/>
            <a:ext cx="769623" cy="1265694"/>
            <a:chOff x="2049777" y="2468106"/>
            <a:chExt cx="769623" cy="1265694"/>
          </a:xfrm>
        </p:grpSpPr>
        <p:sp>
          <p:nvSpPr>
            <p:cNvPr id="23" name="Isosceles Triangle 22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 rot="10800000">
            <a:off x="6164577" y="775724"/>
            <a:ext cx="769623" cy="1265694"/>
            <a:chOff x="2049777" y="2468106"/>
            <a:chExt cx="769623" cy="1265694"/>
          </a:xfrm>
        </p:grpSpPr>
        <p:sp>
          <p:nvSpPr>
            <p:cNvPr id="26" name="Isosceles Triangle 25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 rot="10800000">
            <a:off x="7002777" y="776691"/>
            <a:ext cx="769623" cy="1265694"/>
            <a:chOff x="2049777" y="2468106"/>
            <a:chExt cx="769623" cy="1265694"/>
          </a:xfrm>
        </p:grpSpPr>
        <p:sp>
          <p:nvSpPr>
            <p:cNvPr id="29" name="Isosceles Triangle 28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2" name="Group 111"/>
          <p:cNvGrpSpPr/>
          <p:nvPr/>
        </p:nvGrpSpPr>
        <p:grpSpPr>
          <a:xfrm rot="10800000">
            <a:off x="7840977" y="774593"/>
            <a:ext cx="769623" cy="1265694"/>
            <a:chOff x="2049777" y="2468106"/>
            <a:chExt cx="769623" cy="1265694"/>
          </a:xfrm>
        </p:grpSpPr>
        <p:sp>
          <p:nvSpPr>
            <p:cNvPr id="113" name="Isosceles Triangle 112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5" name="Group 114"/>
          <p:cNvGrpSpPr/>
          <p:nvPr/>
        </p:nvGrpSpPr>
        <p:grpSpPr>
          <a:xfrm rot="10800000">
            <a:off x="304801" y="2574817"/>
            <a:ext cx="769623" cy="1265694"/>
            <a:chOff x="2049777" y="2468106"/>
            <a:chExt cx="769623" cy="1265694"/>
          </a:xfrm>
        </p:grpSpPr>
        <p:sp>
          <p:nvSpPr>
            <p:cNvPr id="116" name="Isosceles Triangle 115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18" name="Group 117"/>
          <p:cNvGrpSpPr/>
          <p:nvPr/>
        </p:nvGrpSpPr>
        <p:grpSpPr>
          <a:xfrm rot="10800000">
            <a:off x="1133258" y="2577227"/>
            <a:ext cx="769623" cy="1265694"/>
            <a:chOff x="2049777" y="2468106"/>
            <a:chExt cx="769623" cy="1265694"/>
          </a:xfrm>
        </p:grpSpPr>
        <p:sp>
          <p:nvSpPr>
            <p:cNvPr id="119" name="Isosceles Triangle 118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1" name="Group 120"/>
          <p:cNvGrpSpPr/>
          <p:nvPr/>
        </p:nvGrpSpPr>
        <p:grpSpPr>
          <a:xfrm rot="10800000">
            <a:off x="1971457" y="2579144"/>
            <a:ext cx="769623" cy="1265694"/>
            <a:chOff x="2049777" y="2468106"/>
            <a:chExt cx="769623" cy="1265694"/>
          </a:xfrm>
        </p:grpSpPr>
        <p:sp>
          <p:nvSpPr>
            <p:cNvPr id="122" name="Isosceles Triangle 121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4" name="Group 123"/>
          <p:cNvGrpSpPr/>
          <p:nvPr/>
        </p:nvGrpSpPr>
        <p:grpSpPr>
          <a:xfrm rot="10800000">
            <a:off x="2809657" y="2572030"/>
            <a:ext cx="769623" cy="1265694"/>
            <a:chOff x="2049777" y="2468106"/>
            <a:chExt cx="769623" cy="1265694"/>
          </a:xfrm>
        </p:grpSpPr>
        <p:sp>
          <p:nvSpPr>
            <p:cNvPr id="125" name="Isosceles Triangle 124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7" name="Group 126"/>
          <p:cNvGrpSpPr/>
          <p:nvPr/>
        </p:nvGrpSpPr>
        <p:grpSpPr>
          <a:xfrm rot="10800000">
            <a:off x="3647857" y="2574159"/>
            <a:ext cx="769623" cy="1265694"/>
            <a:chOff x="2049777" y="2468106"/>
            <a:chExt cx="769623" cy="1265694"/>
          </a:xfrm>
        </p:grpSpPr>
        <p:sp>
          <p:nvSpPr>
            <p:cNvPr id="128" name="Isosceles Triangle 127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0" name="Group 129"/>
          <p:cNvGrpSpPr/>
          <p:nvPr/>
        </p:nvGrpSpPr>
        <p:grpSpPr>
          <a:xfrm rot="10800000">
            <a:off x="4478434" y="2580130"/>
            <a:ext cx="769623" cy="1265694"/>
            <a:chOff x="2049777" y="2468106"/>
            <a:chExt cx="769623" cy="1265694"/>
          </a:xfrm>
        </p:grpSpPr>
        <p:sp>
          <p:nvSpPr>
            <p:cNvPr id="131" name="Isosceles Triangle 130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3" name="Group 132"/>
          <p:cNvGrpSpPr/>
          <p:nvPr/>
        </p:nvGrpSpPr>
        <p:grpSpPr>
          <a:xfrm rot="10800000">
            <a:off x="5316634" y="2585473"/>
            <a:ext cx="769623" cy="1265694"/>
            <a:chOff x="2049777" y="2468106"/>
            <a:chExt cx="769623" cy="1265694"/>
          </a:xfrm>
        </p:grpSpPr>
        <p:sp>
          <p:nvSpPr>
            <p:cNvPr id="134" name="Isosceles Triangle 133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6" name="Group 135"/>
          <p:cNvGrpSpPr/>
          <p:nvPr/>
        </p:nvGrpSpPr>
        <p:grpSpPr>
          <a:xfrm rot="10800000">
            <a:off x="6154834" y="2587883"/>
            <a:ext cx="769623" cy="1265694"/>
            <a:chOff x="2049777" y="2468106"/>
            <a:chExt cx="769623" cy="1265694"/>
          </a:xfrm>
        </p:grpSpPr>
        <p:sp>
          <p:nvSpPr>
            <p:cNvPr id="137" name="Isosceles Triangle 136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9" name="Group 138"/>
          <p:cNvGrpSpPr/>
          <p:nvPr/>
        </p:nvGrpSpPr>
        <p:grpSpPr>
          <a:xfrm rot="10800000">
            <a:off x="6993034" y="2588850"/>
            <a:ext cx="769623" cy="1265694"/>
            <a:chOff x="2049777" y="2468106"/>
            <a:chExt cx="769623" cy="1265694"/>
          </a:xfrm>
        </p:grpSpPr>
        <p:sp>
          <p:nvSpPr>
            <p:cNvPr id="140" name="Isosceles Triangle 139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2" name="Group 141"/>
          <p:cNvGrpSpPr/>
          <p:nvPr/>
        </p:nvGrpSpPr>
        <p:grpSpPr>
          <a:xfrm rot="10800000">
            <a:off x="7831234" y="2586752"/>
            <a:ext cx="769623" cy="1265694"/>
            <a:chOff x="2049777" y="2468106"/>
            <a:chExt cx="769623" cy="1265694"/>
          </a:xfrm>
        </p:grpSpPr>
        <p:sp>
          <p:nvSpPr>
            <p:cNvPr id="143" name="Isosceles Triangle 142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5" name="Group 144"/>
          <p:cNvGrpSpPr/>
          <p:nvPr/>
        </p:nvGrpSpPr>
        <p:grpSpPr>
          <a:xfrm rot="10800000">
            <a:off x="314544" y="4403617"/>
            <a:ext cx="769623" cy="1265694"/>
            <a:chOff x="2049777" y="2468106"/>
            <a:chExt cx="769623" cy="1265694"/>
          </a:xfrm>
        </p:grpSpPr>
        <p:sp>
          <p:nvSpPr>
            <p:cNvPr id="146" name="Isosceles Triangle 145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48" name="Group 147"/>
          <p:cNvGrpSpPr/>
          <p:nvPr/>
        </p:nvGrpSpPr>
        <p:grpSpPr>
          <a:xfrm rot="10800000">
            <a:off x="1143001" y="4406027"/>
            <a:ext cx="769623" cy="1265694"/>
            <a:chOff x="2049777" y="2468106"/>
            <a:chExt cx="769623" cy="1265694"/>
          </a:xfrm>
        </p:grpSpPr>
        <p:sp>
          <p:nvSpPr>
            <p:cNvPr id="149" name="Isosceles Triangle 148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1" name="Group 150"/>
          <p:cNvGrpSpPr/>
          <p:nvPr/>
        </p:nvGrpSpPr>
        <p:grpSpPr>
          <a:xfrm rot="10800000">
            <a:off x="1981200" y="4407944"/>
            <a:ext cx="769623" cy="1265694"/>
            <a:chOff x="2049777" y="2468106"/>
            <a:chExt cx="769623" cy="1265694"/>
          </a:xfrm>
        </p:grpSpPr>
        <p:sp>
          <p:nvSpPr>
            <p:cNvPr id="152" name="Isosceles Triangle 151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4" name="Group 153"/>
          <p:cNvGrpSpPr/>
          <p:nvPr/>
        </p:nvGrpSpPr>
        <p:grpSpPr>
          <a:xfrm rot="10800000">
            <a:off x="2819400" y="4400830"/>
            <a:ext cx="769623" cy="1265694"/>
            <a:chOff x="2049777" y="2468106"/>
            <a:chExt cx="769623" cy="1265694"/>
          </a:xfrm>
        </p:grpSpPr>
        <p:sp>
          <p:nvSpPr>
            <p:cNvPr id="155" name="Isosceles Triangle 154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7" name="Group 156"/>
          <p:cNvGrpSpPr/>
          <p:nvPr/>
        </p:nvGrpSpPr>
        <p:grpSpPr>
          <a:xfrm rot="10800000">
            <a:off x="3657600" y="4412484"/>
            <a:ext cx="769623" cy="1265694"/>
            <a:chOff x="2049777" y="2468106"/>
            <a:chExt cx="769623" cy="1265694"/>
          </a:xfrm>
        </p:grpSpPr>
        <p:sp>
          <p:nvSpPr>
            <p:cNvPr id="158" name="Isosceles Triangle 157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0" name="Group 159"/>
          <p:cNvGrpSpPr/>
          <p:nvPr/>
        </p:nvGrpSpPr>
        <p:grpSpPr>
          <a:xfrm rot="10800000">
            <a:off x="4488177" y="4408930"/>
            <a:ext cx="769623" cy="1265694"/>
            <a:chOff x="2049777" y="2468106"/>
            <a:chExt cx="769623" cy="1265694"/>
          </a:xfrm>
        </p:grpSpPr>
        <p:sp>
          <p:nvSpPr>
            <p:cNvPr id="161" name="Isosceles Triangle 160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3" name="Group 162"/>
          <p:cNvGrpSpPr/>
          <p:nvPr/>
        </p:nvGrpSpPr>
        <p:grpSpPr>
          <a:xfrm rot="10800000">
            <a:off x="5326377" y="4414273"/>
            <a:ext cx="769623" cy="1265694"/>
            <a:chOff x="2049777" y="2468106"/>
            <a:chExt cx="769623" cy="1265694"/>
          </a:xfrm>
        </p:grpSpPr>
        <p:sp>
          <p:nvSpPr>
            <p:cNvPr id="164" name="Isosceles Triangle 163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6" name="Group 165"/>
          <p:cNvGrpSpPr/>
          <p:nvPr/>
        </p:nvGrpSpPr>
        <p:grpSpPr>
          <a:xfrm rot="10800000">
            <a:off x="6164577" y="4416683"/>
            <a:ext cx="769623" cy="1265694"/>
            <a:chOff x="2049777" y="2468106"/>
            <a:chExt cx="769623" cy="1265694"/>
          </a:xfrm>
        </p:grpSpPr>
        <p:sp>
          <p:nvSpPr>
            <p:cNvPr id="167" name="Isosceles Triangle 166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9" name="Group 168"/>
          <p:cNvGrpSpPr/>
          <p:nvPr/>
        </p:nvGrpSpPr>
        <p:grpSpPr>
          <a:xfrm rot="10800000">
            <a:off x="7002777" y="4417650"/>
            <a:ext cx="769623" cy="1265694"/>
            <a:chOff x="2049777" y="2468106"/>
            <a:chExt cx="769623" cy="1265694"/>
          </a:xfrm>
        </p:grpSpPr>
        <p:sp>
          <p:nvSpPr>
            <p:cNvPr id="170" name="Isosceles Triangle 169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2" name="Group 171"/>
          <p:cNvGrpSpPr/>
          <p:nvPr/>
        </p:nvGrpSpPr>
        <p:grpSpPr>
          <a:xfrm rot="10800000">
            <a:off x="7840977" y="4415552"/>
            <a:ext cx="769623" cy="1265694"/>
            <a:chOff x="2049777" y="2468106"/>
            <a:chExt cx="769623" cy="1265694"/>
          </a:xfrm>
        </p:grpSpPr>
        <p:sp>
          <p:nvSpPr>
            <p:cNvPr id="173" name="Isosceles Triangle 172"/>
            <p:cNvSpPr/>
            <p:nvPr/>
          </p:nvSpPr>
          <p:spPr>
            <a:xfrm>
              <a:off x="2057401" y="2468106"/>
              <a:ext cx="761999" cy="596384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2049777" y="3054608"/>
              <a:ext cx="769623" cy="67919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48530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>
          <a:xfrm>
            <a:off x="5486400" y="228600"/>
            <a:ext cx="3505200" cy="1981200"/>
          </a:xfrm>
          <a:prstGeom prst="triangl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Alpha TM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5486400" y="4038600"/>
            <a:ext cx="3505200" cy="1981200"/>
          </a:xfrm>
          <a:prstGeom prst="triangle">
            <a:avLst/>
          </a:prstGeom>
          <a:solidFill>
            <a:srgbClr val="C5FF8B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Bravo TM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Isosceles Triangle 6"/>
          <p:cNvSpPr/>
          <p:nvPr/>
        </p:nvSpPr>
        <p:spPr>
          <a:xfrm>
            <a:off x="6049505" y="2362200"/>
            <a:ext cx="2378990" cy="1344647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HQ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3782445" y="209550"/>
            <a:ext cx="332355" cy="779051"/>
            <a:chOff x="3320171" y="1697449"/>
            <a:chExt cx="304799" cy="745046"/>
          </a:xfrm>
        </p:grpSpPr>
        <p:cxnSp>
          <p:nvCxnSpPr>
            <p:cNvPr id="40" name="Straight Arrow Connector 39"/>
            <p:cNvCxnSpPr/>
            <p:nvPr/>
          </p:nvCxnSpPr>
          <p:spPr>
            <a:xfrm flipV="1">
              <a:off x="3468374" y="1697449"/>
              <a:ext cx="2" cy="73734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323255" y="2442495"/>
              <a:ext cx="3002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3320171" y="2099595"/>
              <a:ext cx="3002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3324754" y="2246674"/>
              <a:ext cx="3002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1129364" y="242008"/>
            <a:ext cx="312532" cy="752827"/>
            <a:chOff x="3069266" y="2050391"/>
            <a:chExt cx="173981" cy="485475"/>
          </a:xfrm>
        </p:grpSpPr>
        <p:cxnSp>
          <p:nvCxnSpPr>
            <p:cNvPr id="45" name="Straight Arrow Connector 44"/>
            <p:cNvCxnSpPr/>
            <p:nvPr/>
          </p:nvCxnSpPr>
          <p:spPr>
            <a:xfrm flipV="1">
              <a:off x="3154279" y="2050391"/>
              <a:ext cx="1" cy="48045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3071035" y="2535866"/>
              <a:ext cx="17221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3069266" y="2362200"/>
              <a:ext cx="17221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>
            <a:off x="1581372" y="242008"/>
            <a:ext cx="312532" cy="752827"/>
            <a:chOff x="3069266" y="2050391"/>
            <a:chExt cx="173981" cy="485475"/>
          </a:xfrm>
        </p:grpSpPr>
        <p:cxnSp>
          <p:nvCxnSpPr>
            <p:cNvPr id="54" name="Straight Arrow Connector 53"/>
            <p:cNvCxnSpPr/>
            <p:nvPr/>
          </p:nvCxnSpPr>
          <p:spPr>
            <a:xfrm flipV="1">
              <a:off x="3154279" y="2050391"/>
              <a:ext cx="1" cy="48045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071035" y="2535866"/>
              <a:ext cx="17221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069266" y="2362200"/>
              <a:ext cx="17221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017262" y="242008"/>
            <a:ext cx="312532" cy="752827"/>
            <a:chOff x="3069266" y="2050391"/>
            <a:chExt cx="173981" cy="485475"/>
          </a:xfrm>
        </p:grpSpPr>
        <p:cxnSp>
          <p:nvCxnSpPr>
            <p:cNvPr id="58" name="Straight Arrow Connector 57"/>
            <p:cNvCxnSpPr/>
            <p:nvPr/>
          </p:nvCxnSpPr>
          <p:spPr>
            <a:xfrm flipV="1">
              <a:off x="3154279" y="2050391"/>
              <a:ext cx="1" cy="48045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071035" y="2535866"/>
              <a:ext cx="17221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3069266" y="2362200"/>
              <a:ext cx="17221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3387667" y="208375"/>
            <a:ext cx="332355" cy="779051"/>
            <a:chOff x="3320171" y="1697449"/>
            <a:chExt cx="304799" cy="745046"/>
          </a:xfrm>
        </p:grpSpPr>
        <p:cxnSp>
          <p:nvCxnSpPr>
            <p:cNvPr id="62" name="Straight Arrow Connector 61"/>
            <p:cNvCxnSpPr/>
            <p:nvPr/>
          </p:nvCxnSpPr>
          <p:spPr>
            <a:xfrm flipV="1">
              <a:off x="3468374" y="1697449"/>
              <a:ext cx="2" cy="73734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323255" y="2442495"/>
              <a:ext cx="3002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3320171" y="2099595"/>
              <a:ext cx="3002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3324754" y="2246674"/>
              <a:ext cx="3002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>
            <a:off x="3020445" y="209550"/>
            <a:ext cx="332355" cy="779051"/>
            <a:chOff x="3320171" y="1697449"/>
            <a:chExt cx="304799" cy="745046"/>
          </a:xfrm>
        </p:grpSpPr>
        <p:cxnSp>
          <p:nvCxnSpPr>
            <p:cNvPr id="67" name="Straight Arrow Connector 66"/>
            <p:cNvCxnSpPr/>
            <p:nvPr/>
          </p:nvCxnSpPr>
          <p:spPr>
            <a:xfrm flipV="1">
              <a:off x="3468374" y="1697449"/>
              <a:ext cx="2" cy="73734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3323255" y="2442495"/>
              <a:ext cx="3002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3320171" y="2099595"/>
              <a:ext cx="3002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324754" y="2246674"/>
              <a:ext cx="3002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 70"/>
          <p:cNvGrpSpPr/>
          <p:nvPr/>
        </p:nvGrpSpPr>
        <p:grpSpPr>
          <a:xfrm>
            <a:off x="726713" y="237685"/>
            <a:ext cx="312532" cy="752827"/>
            <a:chOff x="3069266" y="2050391"/>
            <a:chExt cx="173981" cy="485475"/>
          </a:xfrm>
        </p:grpSpPr>
        <p:cxnSp>
          <p:nvCxnSpPr>
            <p:cNvPr id="72" name="Straight Arrow Connector 71"/>
            <p:cNvCxnSpPr/>
            <p:nvPr/>
          </p:nvCxnSpPr>
          <p:spPr>
            <a:xfrm flipV="1">
              <a:off x="3154279" y="2050391"/>
              <a:ext cx="1" cy="48045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3071035" y="2535866"/>
              <a:ext cx="17221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3069266" y="2362200"/>
              <a:ext cx="17221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2639445" y="208003"/>
            <a:ext cx="332355" cy="779051"/>
            <a:chOff x="3320171" y="1697449"/>
            <a:chExt cx="304799" cy="745046"/>
          </a:xfrm>
        </p:grpSpPr>
        <p:cxnSp>
          <p:nvCxnSpPr>
            <p:cNvPr id="76" name="Straight Arrow Connector 75"/>
            <p:cNvCxnSpPr/>
            <p:nvPr/>
          </p:nvCxnSpPr>
          <p:spPr>
            <a:xfrm flipV="1">
              <a:off x="3468374" y="1697449"/>
              <a:ext cx="2" cy="73734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3323255" y="2442495"/>
              <a:ext cx="3002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3320171" y="2099595"/>
              <a:ext cx="3002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3324754" y="2246674"/>
              <a:ext cx="30021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Oval 94"/>
          <p:cNvSpPr/>
          <p:nvPr/>
        </p:nvSpPr>
        <p:spPr>
          <a:xfrm>
            <a:off x="815642" y="2532293"/>
            <a:ext cx="914400" cy="914400"/>
          </a:xfrm>
          <a:prstGeom prst="ellips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MSS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1856144" y="2518684"/>
            <a:ext cx="914400" cy="914400"/>
          </a:xfrm>
          <a:prstGeom prst="ellips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MSS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2875319" y="2518684"/>
            <a:ext cx="914400" cy="914400"/>
          </a:xfrm>
          <a:prstGeom prst="ellips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MSS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8" name="Oval 97"/>
          <p:cNvSpPr/>
          <p:nvPr/>
        </p:nvSpPr>
        <p:spPr>
          <a:xfrm>
            <a:off x="3915821" y="2514600"/>
            <a:ext cx="914400" cy="914400"/>
          </a:xfrm>
          <a:prstGeom prst="ellipse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MSS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9" name="Oval 98"/>
          <p:cNvSpPr/>
          <p:nvPr/>
        </p:nvSpPr>
        <p:spPr>
          <a:xfrm>
            <a:off x="762000" y="3522893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S&amp;O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0" name="Oval 99"/>
          <p:cNvSpPr/>
          <p:nvPr/>
        </p:nvSpPr>
        <p:spPr>
          <a:xfrm>
            <a:off x="1802502" y="3509284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S&amp;O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2821677" y="3509284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S&amp;O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2" name="Oval 101"/>
          <p:cNvSpPr/>
          <p:nvPr/>
        </p:nvSpPr>
        <p:spPr>
          <a:xfrm>
            <a:off x="3862179" y="35052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S&amp;O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765740" y="4589693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R&amp;S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4" name="Oval 103"/>
          <p:cNvSpPr/>
          <p:nvPr/>
        </p:nvSpPr>
        <p:spPr>
          <a:xfrm>
            <a:off x="1806242" y="4576084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R&amp;S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5" name="Oval 104"/>
          <p:cNvSpPr/>
          <p:nvPr/>
        </p:nvSpPr>
        <p:spPr>
          <a:xfrm>
            <a:off x="2825417" y="4576084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R&amp;S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6" name="Oval 105"/>
          <p:cNvSpPr/>
          <p:nvPr/>
        </p:nvSpPr>
        <p:spPr>
          <a:xfrm>
            <a:off x="3865919" y="45720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R&amp;S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7" name="Oval 106"/>
          <p:cNvSpPr/>
          <p:nvPr/>
        </p:nvSpPr>
        <p:spPr>
          <a:xfrm>
            <a:off x="762000" y="5580293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R&amp;S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8" name="Oval 107"/>
          <p:cNvSpPr/>
          <p:nvPr/>
        </p:nvSpPr>
        <p:spPr>
          <a:xfrm>
            <a:off x="1802502" y="5566684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R&amp;S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9" name="Oval 108"/>
          <p:cNvSpPr/>
          <p:nvPr/>
        </p:nvSpPr>
        <p:spPr>
          <a:xfrm>
            <a:off x="2821677" y="5566684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R&amp;S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3862179" y="55626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R&amp;S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843868" y="1465493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Security</a:t>
            </a: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1884370" y="1451884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</a:t>
            </a:r>
          </a:p>
        </p:txBody>
      </p:sp>
      <p:sp>
        <p:nvSpPr>
          <p:cNvPr id="113" name="Oval 112"/>
          <p:cNvSpPr/>
          <p:nvPr/>
        </p:nvSpPr>
        <p:spPr>
          <a:xfrm>
            <a:off x="2903545" y="1451884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</a:t>
            </a:r>
          </a:p>
        </p:txBody>
      </p:sp>
      <p:sp>
        <p:nvSpPr>
          <p:cNvPr id="114" name="Oval 113"/>
          <p:cNvSpPr/>
          <p:nvPr/>
        </p:nvSpPr>
        <p:spPr>
          <a:xfrm>
            <a:off x="3944047" y="1447800"/>
            <a:ext cx="914400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Security</a:t>
            </a:r>
          </a:p>
        </p:txBody>
      </p:sp>
    </p:spTree>
    <p:extLst>
      <p:ext uri="{BB962C8B-B14F-4D97-AF65-F5344CB8AC3E}">
        <p14:creationId xmlns:p14="http://schemas.microsoft.com/office/powerpoint/2010/main" val="3604695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361935" y="3637629"/>
            <a:ext cx="1371600" cy="1371600"/>
            <a:chOff x="4058284" y="1982540"/>
            <a:chExt cx="1371600" cy="1371600"/>
          </a:xfrm>
        </p:grpSpPr>
        <p:sp>
          <p:nvSpPr>
            <p:cNvPr id="23" name="Oval 22"/>
            <p:cNvSpPr/>
            <p:nvPr/>
          </p:nvSpPr>
          <p:spPr>
            <a:xfrm>
              <a:off x="4058284" y="1982540"/>
              <a:ext cx="1371600" cy="1371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371948" y="2363540"/>
              <a:ext cx="72648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S/O</a:t>
              </a:r>
              <a:endParaRPr lang="en-US" sz="28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805925" y="3634056"/>
            <a:ext cx="1371600" cy="1371600"/>
            <a:chOff x="4058284" y="2101334"/>
            <a:chExt cx="1371600" cy="1371600"/>
          </a:xfrm>
        </p:grpSpPr>
        <p:sp>
          <p:nvSpPr>
            <p:cNvPr id="26" name="Oval 25"/>
            <p:cNvSpPr/>
            <p:nvPr/>
          </p:nvSpPr>
          <p:spPr>
            <a:xfrm>
              <a:off x="4058284" y="2101334"/>
              <a:ext cx="1371600" cy="1371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283074" y="2310080"/>
              <a:ext cx="963854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dirty="0" smtClean="0"/>
                <a:t>AG</a:t>
              </a:r>
            </a:p>
            <a:p>
              <a:pPr algn="ctr"/>
              <a:r>
                <a:rPr lang="en-US" sz="2800" dirty="0" smtClean="0"/>
                <a:t>Team</a:t>
              </a:r>
              <a:endParaRPr lang="en-US" sz="28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249852" y="3657600"/>
            <a:ext cx="1371600" cy="1371600"/>
            <a:chOff x="4058284" y="2101334"/>
            <a:chExt cx="1371600" cy="1371600"/>
          </a:xfrm>
        </p:grpSpPr>
        <p:sp>
          <p:nvSpPr>
            <p:cNvPr id="29" name="Oval 28"/>
            <p:cNvSpPr/>
            <p:nvPr/>
          </p:nvSpPr>
          <p:spPr>
            <a:xfrm>
              <a:off x="4058284" y="2101334"/>
              <a:ext cx="1371600" cy="1371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354842" y="2571690"/>
              <a:ext cx="778483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dirty="0" smtClean="0"/>
                <a:t>RTO</a:t>
              </a:r>
              <a:endParaRPr lang="en-US" sz="2800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690591" y="3657600"/>
            <a:ext cx="1371600" cy="1371600"/>
            <a:chOff x="4058284" y="2101334"/>
            <a:chExt cx="1371600" cy="1371600"/>
          </a:xfrm>
        </p:grpSpPr>
        <p:sp>
          <p:nvSpPr>
            <p:cNvPr id="32" name="Oval 31"/>
            <p:cNvSpPr/>
            <p:nvPr/>
          </p:nvSpPr>
          <p:spPr>
            <a:xfrm>
              <a:off x="4058284" y="2101334"/>
              <a:ext cx="1371600" cy="1371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247360" y="2329935"/>
              <a:ext cx="940386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dirty="0" smtClean="0"/>
                <a:t>Point</a:t>
              </a:r>
            </a:p>
            <a:p>
              <a:pPr algn="ctr"/>
              <a:r>
                <a:rPr lang="en-US" sz="2800" dirty="0" smtClean="0"/>
                <a:t>Man</a:t>
              </a:r>
              <a:endParaRPr lang="en-US" sz="28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115050" y="3685254"/>
            <a:ext cx="1371600" cy="1371600"/>
            <a:chOff x="4058284" y="2101334"/>
            <a:chExt cx="1371600" cy="1371600"/>
          </a:xfrm>
        </p:grpSpPr>
        <p:sp>
          <p:nvSpPr>
            <p:cNvPr id="35" name="Oval 34"/>
            <p:cNvSpPr/>
            <p:nvPr/>
          </p:nvSpPr>
          <p:spPr>
            <a:xfrm>
              <a:off x="4058284" y="2101334"/>
              <a:ext cx="1371600" cy="1371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496081" y="2310080"/>
              <a:ext cx="537840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dirty="0" smtClean="0"/>
                <a:t>1</a:t>
              </a:r>
              <a:r>
                <a:rPr lang="en-US" sz="2800" baseline="30000" dirty="0" smtClean="0"/>
                <a:t>st</a:t>
              </a:r>
              <a:endParaRPr lang="en-US" sz="2800" dirty="0" smtClean="0"/>
            </a:p>
            <a:p>
              <a:pPr algn="ctr"/>
              <a:r>
                <a:rPr lang="en-US" sz="2800" dirty="0" smtClean="0"/>
                <a:t>SL</a:t>
              </a:r>
              <a:endParaRPr lang="en-US" sz="2800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4676775" y="5155878"/>
            <a:ext cx="1371600" cy="1371600"/>
            <a:chOff x="4058284" y="2101334"/>
            <a:chExt cx="1371600" cy="1371600"/>
          </a:xfrm>
        </p:grpSpPr>
        <p:sp>
          <p:nvSpPr>
            <p:cNvPr id="38" name="Oval 37"/>
            <p:cNvSpPr/>
            <p:nvPr/>
          </p:nvSpPr>
          <p:spPr>
            <a:xfrm>
              <a:off x="4058284" y="2101334"/>
              <a:ext cx="1371600" cy="1371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317087" y="2310080"/>
              <a:ext cx="922047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dirty="0" smtClean="0"/>
                <a:t>WPN</a:t>
              </a:r>
            </a:p>
            <a:p>
              <a:pPr algn="ctr"/>
              <a:r>
                <a:rPr lang="en-US" sz="2800" dirty="0" smtClean="0"/>
                <a:t>SL</a:t>
              </a:r>
              <a:endParaRPr lang="en-US" sz="28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249852" y="5158854"/>
            <a:ext cx="1371600" cy="1371600"/>
            <a:chOff x="4058284" y="2101334"/>
            <a:chExt cx="1371600" cy="1371600"/>
          </a:xfrm>
        </p:grpSpPr>
        <p:sp>
          <p:nvSpPr>
            <p:cNvPr id="41" name="Oval 40"/>
            <p:cNvSpPr/>
            <p:nvPr/>
          </p:nvSpPr>
          <p:spPr>
            <a:xfrm>
              <a:off x="4058284" y="2101334"/>
              <a:ext cx="1371600" cy="1371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437860" y="2310080"/>
              <a:ext cx="654282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dirty="0" smtClean="0"/>
                <a:t>3</a:t>
              </a:r>
              <a:r>
                <a:rPr lang="en-US" sz="2800" baseline="30000" dirty="0" smtClean="0"/>
                <a:t>rd</a:t>
              </a:r>
              <a:r>
                <a:rPr lang="en-US" sz="2800" dirty="0" smtClean="0"/>
                <a:t> </a:t>
              </a:r>
            </a:p>
            <a:p>
              <a:pPr algn="ctr"/>
              <a:r>
                <a:rPr lang="en-US" sz="2800" dirty="0" smtClean="0"/>
                <a:t>SL</a:t>
              </a:r>
              <a:endParaRPr lang="en-US" sz="2800" dirty="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805925" y="5127303"/>
            <a:ext cx="1371600" cy="1371600"/>
            <a:chOff x="4058284" y="2101334"/>
            <a:chExt cx="1371600" cy="1371600"/>
          </a:xfrm>
        </p:grpSpPr>
        <p:sp>
          <p:nvSpPr>
            <p:cNvPr id="44" name="Oval 43"/>
            <p:cNvSpPr/>
            <p:nvPr/>
          </p:nvSpPr>
          <p:spPr>
            <a:xfrm>
              <a:off x="4058284" y="2101334"/>
              <a:ext cx="1371600" cy="1371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456262" y="2310080"/>
              <a:ext cx="617477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dirty="0" smtClean="0"/>
                <a:t>2</a:t>
              </a:r>
              <a:r>
                <a:rPr lang="en-US" sz="2800" baseline="30000" dirty="0" smtClean="0"/>
                <a:t>nd</a:t>
              </a:r>
              <a:endParaRPr lang="en-US" sz="2800" dirty="0" smtClean="0"/>
            </a:p>
            <a:p>
              <a:pPr algn="ctr"/>
              <a:r>
                <a:rPr lang="en-US" sz="2800" dirty="0" smtClean="0"/>
                <a:t>SL</a:t>
              </a:r>
              <a:endParaRPr lang="en-US" sz="2800" dirty="0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45964" y="5121342"/>
            <a:ext cx="1385750" cy="1371600"/>
            <a:chOff x="4058284" y="2101334"/>
            <a:chExt cx="1385750" cy="1371600"/>
          </a:xfrm>
        </p:grpSpPr>
        <p:sp>
          <p:nvSpPr>
            <p:cNvPr id="47" name="Oval 46"/>
            <p:cNvSpPr/>
            <p:nvPr/>
          </p:nvSpPr>
          <p:spPr>
            <a:xfrm>
              <a:off x="4058284" y="2101334"/>
              <a:ext cx="1371600" cy="1371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085970" y="2310080"/>
              <a:ext cx="1358064" cy="95410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dirty="0" smtClean="0"/>
                <a:t>Security</a:t>
              </a:r>
            </a:p>
            <a:p>
              <a:pPr algn="ctr"/>
              <a:r>
                <a:rPr lang="en-US" sz="2800" dirty="0" smtClean="0"/>
                <a:t>Team</a:t>
              </a:r>
              <a:endParaRPr lang="en-US" sz="2800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72229" y="271924"/>
            <a:ext cx="533400" cy="990600"/>
            <a:chOff x="685800" y="2514600"/>
            <a:chExt cx="533400" cy="990600"/>
          </a:xfrm>
        </p:grpSpPr>
        <p:sp>
          <p:nvSpPr>
            <p:cNvPr id="50" name="TextBox 49"/>
            <p:cNvSpPr txBox="1"/>
            <p:nvPr/>
          </p:nvSpPr>
          <p:spPr>
            <a:xfrm>
              <a:off x="732728" y="2514600"/>
              <a:ext cx="43954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+</a:t>
              </a:r>
              <a:endParaRPr lang="en-US" sz="4000" dirty="0"/>
            </a:p>
          </p:txBody>
        </p:sp>
        <p:sp>
          <p:nvSpPr>
            <p:cNvPr id="51" name="Oval 50"/>
            <p:cNvSpPr/>
            <p:nvPr/>
          </p:nvSpPr>
          <p:spPr>
            <a:xfrm>
              <a:off x="685800" y="2971800"/>
              <a:ext cx="533400" cy="5334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748882" y="3059017"/>
              <a:ext cx="4010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PL</a:t>
              </a:r>
              <a:endParaRPr lang="en-US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1389098" y="271924"/>
            <a:ext cx="554960" cy="936486"/>
            <a:chOff x="1447800" y="2568714"/>
            <a:chExt cx="554960" cy="936486"/>
          </a:xfrm>
        </p:grpSpPr>
        <p:sp>
          <p:nvSpPr>
            <p:cNvPr id="54" name="TextBox 53"/>
            <p:cNvSpPr txBox="1"/>
            <p:nvPr/>
          </p:nvSpPr>
          <p:spPr>
            <a:xfrm>
              <a:off x="1532829" y="2568714"/>
              <a:ext cx="43954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/>
                <a:t>+</a:t>
              </a:r>
              <a:endParaRPr lang="en-US" sz="40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1508745" y="3032745"/>
              <a:ext cx="472455" cy="47245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447800" y="3090317"/>
              <a:ext cx="5549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PSG</a:t>
              </a:r>
              <a:endParaRPr lang="en-US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6248629" y="1661785"/>
            <a:ext cx="1371600" cy="1371600"/>
            <a:chOff x="4267200" y="407670"/>
            <a:chExt cx="1371600" cy="1371600"/>
          </a:xfrm>
          <a:solidFill>
            <a:schemeClr val="accent1"/>
          </a:solidFill>
        </p:grpSpPr>
        <p:sp>
          <p:nvSpPr>
            <p:cNvPr id="61" name="Oval 60"/>
            <p:cNvSpPr/>
            <p:nvPr/>
          </p:nvSpPr>
          <p:spPr>
            <a:xfrm>
              <a:off x="4267200" y="407670"/>
              <a:ext cx="1371600" cy="1371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267200" y="864870"/>
              <a:ext cx="1371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Support</a:t>
              </a:r>
              <a:endParaRPr lang="en-US" sz="28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788742" y="1628775"/>
            <a:ext cx="1371600" cy="1371600"/>
            <a:chOff x="5906769" y="2286000"/>
            <a:chExt cx="1371600" cy="137160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64" name="Oval 63"/>
            <p:cNvSpPr/>
            <p:nvPr/>
          </p:nvSpPr>
          <p:spPr>
            <a:xfrm>
              <a:off x="5906769" y="2286000"/>
              <a:ext cx="1371600" cy="1371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010753" y="2743200"/>
              <a:ext cx="1191416" cy="52322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Breach</a:t>
              </a:r>
              <a:endParaRPr lang="en-US" sz="2800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297446" y="1600200"/>
            <a:ext cx="1371600" cy="1371600"/>
            <a:chOff x="6487587" y="3947339"/>
            <a:chExt cx="1371600" cy="1371600"/>
          </a:xfrm>
          <a:solidFill>
            <a:srgbClr val="FF0000"/>
          </a:solidFill>
        </p:grpSpPr>
        <p:sp>
          <p:nvSpPr>
            <p:cNvPr id="67" name="Oval 66"/>
            <p:cNvSpPr/>
            <p:nvPr/>
          </p:nvSpPr>
          <p:spPr>
            <a:xfrm>
              <a:off x="6487587" y="3947339"/>
              <a:ext cx="1371600" cy="137160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563787" y="4404539"/>
              <a:ext cx="1237839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Assault</a:t>
              </a:r>
              <a:endParaRPr lang="en-US" sz="2800" dirty="0"/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3236542" y="1676400"/>
            <a:ext cx="1371600" cy="1371600"/>
            <a:chOff x="2362200" y="2069009"/>
            <a:chExt cx="1371600" cy="1371600"/>
          </a:xfrm>
        </p:grpSpPr>
        <p:sp>
          <p:nvSpPr>
            <p:cNvPr id="72" name="Oval 71"/>
            <p:cNvSpPr/>
            <p:nvPr/>
          </p:nvSpPr>
          <p:spPr>
            <a:xfrm>
              <a:off x="2362200" y="2069009"/>
              <a:ext cx="1371600" cy="1371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514600" y="2526209"/>
              <a:ext cx="105990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Demo</a:t>
              </a:r>
              <a:endParaRPr lang="en-US" sz="2800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4739917" y="1676400"/>
            <a:ext cx="1371600" cy="1371600"/>
            <a:chOff x="4058284" y="2101334"/>
            <a:chExt cx="1371600" cy="1371600"/>
          </a:xfrm>
        </p:grpSpPr>
        <p:sp>
          <p:nvSpPr>
            <p:cNvPr id="75" name="Oval 74"/>
            <p:cNvSpPr/>
            <p:nvPr/>
          </p:nvSpPr>
          <p:spPr>
            <a:xfrm>
              <a:off x="4058284" y="2101334"/>
              <a:ext cx="1371600" cy="13716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286884" y="2482334"/>
              <a:ext cx="86433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/>
                <a:t>EPW</a:t>
              </a:r>
              <a:endParaRPr 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26514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52400" y="2072199"/>
            <a:ext cx="1205779" cy="1072599"/>
            <a:chOff x="394421" y="2072199"/>
            <a:chExt cx="1205779" cy="1072599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214972" y="2072199"/>
            <a:ext cx="1205779" cy="1072599"/>
            <a:chOff x="394421" y="2072199"/>
            <a:chExt cx="1205779" cy="1072599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246499" y="2072199"/>
            <a:ext cx="1205779" cy="1072599"/>
            <a:chOff x="394421" y="2072199"/>
            <a:chExt cx="1205779" cy="1072599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309071" y="2072199"/>
            <a:ext cx="1205779" cy="1072599"/>
            <a:chOff x="394421" y="2072199"/>
            <a:chExt cx="1205779" cy="1072599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343400" y="2076450"/>
            <a:ext cx="1205779" cy="1072599"/>
            <a:chOff x="394421" y="2072199"/>
            <a:chExt cx="1205779" cy="1072599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405972" y="2076450"/>
            <a:ext cx="1205779" cy="1072599"/>
            <a:chOff x="394421" y="2072199"/>
            <a:chExt cx="1205779" cy="1072599"/>
          </a:xfrm>
        </p:grpSpPr>
        <p:cxnSp>
          <p:nvCxnSpPr>
            <p:cNvPr id="25" name="Straight Connector 24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437499" y="2076450"/>
            <a:ext cx="1205779" cy="1072599"/>
            <a:chOff x="394421" y="2072199"/>
            <a:chExt cx="1205779" cy="1072599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7500071" y="2076450"/>
            <a:ext cx="1205779" cy="1072599"/>
            <a:chOff x="394421" y="2072199"/>
            <a:chExt cx="1205779" cy="1072599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152400" y="3266550"/>
            <a:ext cx="1205779" cy="1072599"/>
            <a:chOff x="394421" y="2072199"/>
            <a:chExt cx="1205779" cy="1072599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214972" y="3266550"/>
            <a:ext cx="1205779" cy="1072599"/>
            <a:chOff x="394421" y="2072199"/>
            <a:chExt cx="1205779" cy="1072599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246499" y="3266550"/>
            <a:ext cx="1205779" cy="1072599"/>
            <a:chOff x="394421" y="2072199"/>
            <a:chExt cx="1205779" cy="1072599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309071" y="3266550"/>
            <a:ext cx="1205779" cy="1072599"/>
            <a:chOff x="394421" y="2072199"/>
            <a:chExt cx="1205779" cy="1072599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343400" y="3270801"/>
            <a:ext cx="1205779" cy="1072599"/>
            <a:chOff x="394421" y="2072199"/>
            <a:chExt cx="1205779" cy="1072599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5405972" y="3270801"/>
            <a:ext cx="1205779" cy="1072599"/>
            <a:chOff x="394421" y="2072199"/>
            <a:chExt cx="1205779" cy="1072599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6437499" y="3270801"/>
            <a:ext cx="1205779" cy="1072599"/>
            <a:chOff x="394421" y="2072199"/>
            <a:chExt cx="1205779" cy="1072599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7500071" y="3270801"/>
            <a:ext cx="1205779" cy="1072599"/>
            <a:chOff x="394421" y="2072199"/>
            <a:chExt cx="1205779" cy="1072599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993414" y="2072199"/>
              <a:ext cx="0" cy="50380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739410" y="2314575"/>
              <a:ext cx="51056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394421" y="2590800"/>
              <a:ext cx="1205779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Grid: ___________</a:t>
              </a:r>
            </a:p>
            <a:p>
              <a:r>
                <a:rPr lang="en-US" sz="1000" dirty="0" smtClean="0"/>
                <a:t>Feature: ________</a:t>
              </a:r>
            </a:p>
            <a:p>
              <a:r>
                <a:rPr lang="en-US" sz="1000" dirty="0" smtClean="0"/>
                <a:t>Rnds: ___________</a:t>
              </a:r>
              <a:endParaRPr lang="en-US" sz="1000" dirty="0"/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228600" y="5080655"/>
            <a:ext cx="1648341" cy="1057447"/>
            <a:chOff x="636816" y="4438234"/>
            <a:chExt cx="1975635" cy="1267413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853495" y="5377250"/>
              <a:ext cx="1542332" cy="1649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H="1">
              <a:off x="636816" y="5379955"/>
              <a:ext cx="235299" cy="3161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2377152" y="5389473"/>
              <a:ext cx="235299" cy="3161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flipV="1">
              <a:off x="1601363" y="4438234"/>
              <a:ext cx="0" cy="93901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2204859" y="5248079"/>
            <a:ext cx="1865543" cy="932708"/>
            <a:chOff x="3074738" y="3514456"/>
            <a:chExt cx="2125240" cy="1062548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3355879" y="4239082"/>
              <a:ext cx="1542332" cy="1649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3165126" y="4243913"/>
              <a:ext cx="235299" cy="3161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4889060" y="4260830"/>
              <a:ext cx="235299" cy="3161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 flipV="1">
              <a:off x="4898211" y="3514456"/>
              <a:ext cx="301767" cy="74112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flipH="1" flipV="1">
              <a:off x="3074738" y="3535631"/>
              <a:ext cx="320437" cy="72161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Oval 78"/>
          <p:cNvSpPr/>
          <p:nvPr/>
        </p:nvSpPr>
        <p:spPr>
          <a:xfrm>
            <a:off x="381000" y="3048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OBJ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0" name="Oval 79"/>
          <p:cNvSpPr/>
          <p:nvPr/>
        </p:nvSpPr>
        <p:spPr>
          <a:xfrm>
            <a:off x="2590800" y="299634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Release</a:t>
            </a:r>
          </a:p>
          <a:p>
            <a:pPr algn="ctr"/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Point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1" name="Oval 80"/>
          <p:cNvSpPr/>
          <p:nvPr/>
        </p:nvSpPr>
        <p:spPr>
          <a:xfrm>
            <a:off x="3810000" y="299634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ORP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4953000" y="3048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Long</a:t>
            </a:r>
          </a:p>
          <a:p>
            <a:pPr algn="ctr"/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Halt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1458778" y="304800"/>
            <a:ext cx="914400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S&amp;O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6972300" y="378023"/>
            <a:ext cx="887935" cy="993577"/>
            <a:chOff x="1161720" y="2133600"/>
            <a:chExt cx="887935" cy="993577"/>
          </a:xfrm>
        </p:grpSpPr>
        <p:sp>
          <p:nvSpPr>
            <p:cNvPr id="85" name="Isosceles Triangle 84"/>
            <p:cNvSpPr/>
            <p:nvPr/>
          </p:nvSpPr>
          <p:spPr>
            <a:xfrm rot="10800000">
              <a:off x="1295400" y="2133600"/>
              <a:ext cx="620578" cy="68580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1161720" y="2819400"/>
              <a:ext cx="8879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Claymore</a:t>
              </a:r>
              <a:endParaRPr lang="en-US" sz="1400" b="1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6148557" y="381000"/>
            <a:ext cx="887935" cy="993577"/>
            <a:chOff x="1161720" y="2133600"/>
            <a:chExt cx="887935" cy="993577"/>
          </a:xfrm>
        </p:grpSpPr>
        <p:sp>
          <p:nvSpPr>
            <p:cNvPr id="88" name="Isosceles Triangle 87"/>
            <p:cNvSpPr/>
            <p:nvPr/>
          </p:nvSpPr>
          <p:spPr>
            <a:xfrm rot="10800000">
              <a:off x="1295400" y="2133600"/>
              <a:ext cx="620578" cy="68580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161720" y="2819400"/>
              <a:ext cx="8879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Claymore</a:t>
              </a:r>
              <a:endParaRPr lang="en-US" sz="1400" b="1" dirty="0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7962900" y="387548"/>
            <a:ext cx="887935" cy="993577"/>
            <a:chOff x="1161720" y="2133600"/>
            <a:chExt cx="887935" cy="993577"/>
          </a:xfrm>
        </p:grpSpPr>
        <p:sp>
          <p:nvSpPr>
            <p:cNvPr id="91" name="Isosceles Triangle 90"/>
            <p:cNvSpPr/>
            <p:nvPr/>
          </p:nvSpPr>
          <p:spPr>
            <a:xfrm rot="10800000">
              <a:off x="1295400" y="2133600"/>
              <a:ext cx="620578" cy="685800"/>
            </a:xfrm>
            <a:prstGeom prst="triangle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1161720" y="2819400"/>
              <a:ext cx="8879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Claymore</a:t>
              </a:r>
              <a:endParaRPr lang="en-US" sz="1400" b="1" dirty="0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4535257" y="5288128"/>
            <a:ext cx="1865543" cy="932708"/>
            <a:chOff x="3074738" y="3514456"/>
            <a:chExt cx="2125240" cy="1062548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3355879" y="4239082"/>
              <a:ext cx="1542332" cy="1649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3165126" y="4243913"/>
              <a:ext cx="235299" cy="3161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4889060" y="4260830"/>
              <a:ext cx="235299" cy="3161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V="1">
              <a:off x="4898211" y="3514456"/>
              <a:ext cx="301767" cy="74112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 flipH="1" flipV="1">
              <a:off x="3074738" y="3535631"/>
              <a:ext cx="320437" cy="72161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6975802" y="5314754"/>
            <a:ext cx="1865543" cy="932708"/>
            <a:chOff x="3074738" y="3514456"/>
            <a:chExt cx="2125240" cy="1062548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3355879" y="4239082"/>
              <a:ext cx="1542332" cy="1649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3165126" y="4243913"/>
              <a:ext cx="235299" cy="3161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4889060" y="4260830"/>
              <a:ext cx="235299" cy="3161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 flipV="1">
              <a:off x="4898211" y="3514456"/>
              <a:ext cx="301767" cy="74112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flipH="1" flipV="1">
              <a:off x="3074738" y="3535631"/>
              <a:ext cx="320437" cy="721617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9315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4174</TotalTime>
  <Words>419</Words>
  <Application>Microsoft Office PowerPoint</Application>
  <PresentationFormat>On-screen Show (4:3)</PresentationFormat>
  <Paragraphs>194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Nate</dc:creator>
  <cp:lastModifiedBy>David</cp:lastModifiedBy>
  <cp:revision>58</cp:revision>
  <cp:lastPrinted>2017-09-30T18:00:56Z</cp:lastPrinted>
  <dcterms:created xsi:type="dcterms:W3CDTF">2012-09-29T13:21:11Z</dcterms:created>
  <dcterms:modified xsi:type="dcterms:W3CDTF">2019-06-01T16:52:50Z</dcterms:modified>
</cp:coreProperties>
</file>