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4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193AB-0ECF-4E26-904C-7528F3107BA5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5"/>
            <a:ext cx="5486400" cy="4191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AD697-7E49-4C40-8D6C-68878C85B1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913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AD697-7E49-4C40-8D6C-68878C85B15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98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1AD697-7E49-4C40-8D6C-68878C85B15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9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08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8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84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60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0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8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7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1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9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32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26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69781-0633-40B6-A9A6-5EF065F9D282}" type="datetimeFigureOut">
              <a:rPr lang="en-US" smtClean="0"/>
              <a:t>6/20/2019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58547-76D8-4A87-A8A1-26DF45C94C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35607" y="846005"/>
            <a:ext cx="6687975" cy="55092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Garamond" panose="02020404030301010803" pitchFamily="18" charset="0"/>
              </a:rPr>
              <a:t>Instructions:</a:t>
            </a:r>
          </a:p>
          <a:p>
            <a:endParaRPr lang="en-US" sz="3200" b="1" dirty="0" smtClean="0">
              <a:latin typeface="Garamond" panose="02020404030301010803" pitchFamily="18" charset="0"/>
            </a:endParaRPr>
          </a:p>
          <a:p>
            <a:pPr marL="688975" indent="-228600">
              <a:buFont typeface="+mj-lt"/>
              <a:buAutoNum type="arabicPeriod"/>
            </a:pPr>
            <a:r>
              <a:rPr lang="en-US" sz="3200" dirty="0" smtClean="0">
                <a:latin typeface="Garamond" panose="02020404030301010803" pitchFamily="18" charset="0"/>
              </a:rPr>
              <a:t>   Print </a:t>
            </a:r>
            <a:r>
              <a:rPr lang="en-US" sz="3200" u="sng" dirty="0" smtClean="0">
                <a:latin typeface="Garamond" panose="02020404030301010803" pitchFamily="18" charset="0"/>
              </a:rPr>
              <a:t>page 2</a:t>
            </a:r>
          </a:p>
          <a:p>
            <a:pPr marL="688975" indent="-228600">
              <a:buFont typeface="+mj-lt"/>
              <a:buAutoNum type="arabicPeriod"/>
            </a:pPr>
            <a:r>
              <a:rPr lang="en-US" sz="3200" dirty="0" smtClean="0">
                <a:latin typeface="Garamond" panose="02020404030301010803" pitchFamily="18" charset="0"/>
              </a:rPr>
              <a:t>   Fold page in half</a:t>
            </a:r>
          </a:p>
          <a:p>
            <a:pPr marL="688975" indent="-228600">
              <a:buFont typeface="+mj-lt"/>
              <a:buAutoNum type="arabicPeriod"/>
            </a:pPr>
            <a:r>
              <a:rPr lang="en-US" sz="3200" dirty="0" smtClean="0">
                <a:latin typeface="Garamond" panose="02020404030301010803" pitchFamily="18" charset="0"/>
              </a:rPr>
              <a:t>   Trim edges </a:t>
            </a:r>
          </a:p>
          <a:p>
            <a:pPr marL="688975" indent="-228600">
              <a:buFont typeface="+mj-lt"/>
              <a:buAutoNum type="arabicPeriod"/>
            </a:pPr>
            <a:r>
              <a:rPr lang="en-US" sz="3200" dirty="0" smtClean="0">
                <a:latin typeface="Garamond" panose="02020404030301010803" pitchFamily="18" charset="0"/>
              </a:rPr>
              <a:t>   </a:t>
            </a:r>
            <a:r>
              <a:rPr lang="en-US" sz="3200" dirty="0" smtClean="0">
                <a:latin typeface="Garamond" panose="02020404030301010803" pitchFamily="18" charset="0"/>
              </a:rPr>
              <a:t>Laminate</a:t>
            </a:r>
          </a:p>
          <a:p>
            <a:pPr marL="688975" indent="-228600">
              <a:buFont typeface="+mj-lt"/>
              <a:buAutoNum type="arabicPeriod"/>
            </a:pPr>
            <a:r>
              <a:rPr lang="en-US" sz="3200" dirty="0">
                <a:latin typeface="Garamond" panose="02020404030301010803" pitchFamily="18" charset="0"/>
              </a:rPr>
              <a:t> </a:t>
            </a:r>
            <a:r>
              <a:rPr lang="en-US" sz="3200" dirty="0" smtClean="0">
                <a:latin typeface="Garamond" panose="02020404030301010803" pitchFamily="18" charset="0"/>
              </a:rPr>
              <a:t>  Send </a:t>
            </a:r>
            <a:r>
              <a:rPr lang="en-US" sz="3200" dirty="0">
                <a:latin typeface="Garamond" panose="02020404030301010803" pitchFamily="18" charset="0"/>
              </a:rPr>
              <a:t>any updates to: </a:t>
            </a:r>
            <a:endParaRPr lang="en-US" sz="3200" dirty="0" smtClean="0">
              <a:latin typeface="Garamond" panose="02020404030301010803" pitchFamily="18" charset="0"/>
            </a:endParaRPr>
          </a:p>
          <a:p>
            <a:pPr marL="460375"/>
            <a:r>
              <a:rPr lang="en-US" sz="3200" dirty="0" smtClean="0">
                <a:latin typeface="Garamond" panose="02020404030301010803" pitchFamily="18" charset="0"/>
              </a:rPr>
              <a:t>      info@mypatrolbase.com.</a:t>
            </a:r>
          </a:p>
          <a:p>
            <a:pPr marL="460375"/>
            <a:endParaRPr lang="en-US" sz="3200" dirty="0" smtClean="0">
              <a:latin typeface="Garamond" panose="02020404030301010803" pitchFamily="18" charset="0"/>
            </a:endParaRPr>
          </a:p>
          <a:p>
            <a:pPr marL="460375"/>
            <a:r>
              <a:rPr lang="en-US" sz="3200" dirty="0" smtClean="0">
                <a:latin typeface="Garamond" panose="02020404030301010803" pitchFamily="18" charset="0"/>
              </a:rPr>
              <a:t>Thanks</a:t>
            </a:r>
            <a:r>
              <a:rPr lang="en-US" sz="3200" dirty="0">
                <a:latin typeface="Garamond" panose="02020404030301010803" pitchFamily="18" charset="0"/>
              </a:rPr>
              <a:t>.</a:t>
            </a:r>
          </a:p>
          <a:p>
            <a:pPr marL="688975" indent="-228600">
              <a:buFont typeface="+mj-lt"/>
              <a:buAutoNum type="arabicPeriod"/>
            </a:pPr>
            <a:endParaRPr lang="en-US" sz="3200" dirty="0" smtClean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04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42245" y="112342"/>
            <a:ext cx="3746740" cy="15850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Ins="0" rtlCol="0">
            <a:spAutoFit/>
          </a:bodyPr>
          <a:lstStyle/>
          <a:p>
            <a:r>
              <a:rPr lang="en-US" sz="1100" b="1" dirty="0">
                <a:latin typeface="Garamond" panose="02020404030301010803" pitchFamily="18" charset="0"/>
              </a:rPr>
              <a:t>Number         is always the FPL (Final Protective Line).</a:t>
            </a:r>
          </a:p>
          <a:p>
            <a:endParaRPr lang="en-US" sz="600" b="1" dirty="0">
              <a:latin typeface="Garamond" panose="02020404030301010803" pitchFamily="18" charset="0"/>
            </a:endParaRPr>
          </a:p>
          <a:p>
            <a:r>
              <a:rPr lang="en-US" sz="1100" b="1" dirty="0" smtClean="0">
                <a:latin typeface="Garamond" panose="02020404030301010803" pitchFamily="18" charset="0"/>
              </a:rPr>
              <a:t>Bold line is for FPL &amp; gaps indicate dead spaces.</a:t>
            </a:r>
          </a:p>
          <a:p>
            <a:endParaRPr lang="en-US" sz="600" b="1" dirty="0" smtClean="0">
              <a:latin typeface="Garamond" panose="02020404030301010803" pitchFamily="18" charset="0"/>
            </a:endParaRPr>
          </a:p>
          <a:p>
            <a:endParaRPr lang="en-US" sz="800" b="1" dirty="0" smtClean="0">
              <a:latin typeface="Garamond" panose="02020404030301010803" pitchFamily="18" charset="0"/>
            </a:endParaRPr>
          </a:p>
          <a:p>
            <a:r>
              <a:rPr lang="en-US" sz="1100" b="1" dirty="0">
                <a:latin typeface="Garamond" panose="02020404030301010803" pitchFamily="18" charset="0"/>
              </a:rPr>
              <a:t>Deflection &amp; Elevation are traverse &amp; elevation #’s on </a:t>
            </a:r>
            <a:r>
              <a:rPr lang="en-US" sz="1100" b="1" dirty="0" smtClean="0">
                <a:latin typeface="Garamond" panose="02020404030301010803" pitchFamily="18" charset="0"/>
              </a:rPr>
              <a:t>T&amp;E.</a:t>
            </a:r>
            <a:endParaRPr lang="en-US" sz="1100" b="1" dirty="0">
              <a:latin typeface="Garamond" panose="02020404030301010803" pitchFamily="18" charset="0"/>
            </a:endParaRPr>
          </a:p>
          <a:p>
            <a:endParaRPr lang="en-US" sz="600" b="1" dirty="0" smtClean="0">
              <a:latin typeface="Garamond" panose="02020404030301010803" pitchFamily="18" charset="0"/>
            </a:endParaRPr>
          </a:p>
          <a:p>
            <a:r>
              <a:rPr lang="en-US" sz="1100" b="1" dirty="0">
                <a:latin typeface="Garamond" panose="02020404030301010803" pitchFamily="18" charset="0"/>
              </a:rPr>
              <a:t>Primary Sectors of </a:t>
            </a:r>
            <a:r>
              <a:rPr lang="en-US" sz="1100" b="1" dirty="0" smtClean="0">
                <a:latin typeface="Garamond" panose="02020404030301010803" pitchFamily="18" charset="0"/>
              </a:rPr>
              <a:t>Fire</a:t>
            </a:r>
            <a:endParaRPr lang="en-US" sz="1100" b="1" dirty="0">
              <a:latin typeface="Garamond" panose="02020404030301010803" pitchFamily="18" charset="0"/>
            </a:endParaRPr>
          </a:p>
          <a:p>
            <a:r>
              <a:rPr lang="en-US" sz="1100" b="1" dirty="0">
                <a:latin typeface="Garamond" panose="02020404030301010803" pitchFamily="18" charset="0"/>
              </a:rPr>
              <a:t>Alternate Sectors of </a:t>
            </a:r>
            <a:r>
              <a:rPr lang="en-US" sz="1100" b="1" dirty="0" smtClean="0">
                <a:latin typeface="Garamond" panose="02020404030301010803" pitchFamily="18" charset="0"/>
              </a:rPr>
              <a:t>Fire</a:t>
            </a:r>
            <a:endParaRPr lang="en-US" sz="1100" b="1" dirty="0">
              <a:latin typeface="Garamond" panose="02020404030301010803" pitchFamily="18" charset="0"/>
            </a:endParaRPr>
          </a:p>
          <a:p>
            <a:endParaRPr lang="en-US" sz="600" b="1" dirty="0" smtClean="0">
              <a:latin typeface="Garamond" panose="02020404030301010803" pitchFamily="18" charset="0"/>
            </a:endParaRPr>
          </a:p>
          <a:p>
            <a:r>
              <a:rPr lang="en-US" sz="1100" b="1" dirty="0">
                <a:latin typeface="Garamond" panose="02020404030301010803" pitchFamily="18" charset="0"/>
              </a:rPr>
              <a:t>Color doesn’t </a:t>
            </a:r>
            <a:r>
              <a:rPr lang="en-US" sz="1100" b="1" dirty="0" smtClean="0">
                <a:latin typeface="Garamond" panose="02020404030301010803" pitchFamily="18" charset="0"/>
              </a:rPr>
              <a:t>matter.</a:t>
            </a:r>
            <a:endParaRPr lang="en-US" sz="1100" b="1" dirty="0">
              <a:latin typeface="Garamond" panose="02020404030301010803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735780" y="1143302"/>
            <a:ext cx="1230699" cy="171922"/>
            <a:chOff x="1893722" y="1937129"/>
            <a:chExt cx="1230699" cy="171922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1893722" y="2109050"/>
              <a:ext cx="1225530" cy="1"/>
            </a:xfrm>
            <a:prstGeom prst="straightConnector1">
              <a:avLst/>
            </a:prstGeom>
            <a:ln>
              <a:solidFill>
                <a:srgbClr val="0070C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1898891" y="1937129"/>
              <a:ext cx="1225530" cy="1"/>
            </a:xfrm>
            <a:prstGeom prst="straightConnector1">
              <a:avLst/>
            </a:prstGeom>
            <a:ln>
              <a:solidFill>
                <a:srgbClr val="0070C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6160698" y="636789"/>
            <a:ext cx="1455533" cy="55247"/>
            <a:chOff x="1193175" y="560922"/>
            <a:chExt cx="1225530" cy="55247"/>
          </a:xfrm>
        </p:grpSpPr>
        <p:cxnSp>
          <p:nvCxnSpPr>
            <p:cNvPr id="14" name="Straight Arrow Connector 13"/>
            <p:cNvCxnSpPr/>
            <p:nvPr/>
          </p:nvCxnSpPr>
          <p:spPr>
            <a:xfrm flipV="1">
              <a:off x="1193175" y="612658"/>
              <a:ext cx="1225530" cy="1"/>
            </a:xfrm>
            <a:prstGeom prst="straightConnector1">
              <a:avLst/>
            </a:prstGeom>
            <a:ln>
              <a:solidFill>
                <a:srgbClr val="0070C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193175" y="570450"/>
              <a:ext cx="1127115" cy="4571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345576" y="562829"/>
              <a:ext cx="23748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903971" y="560922"/>
              <a:ext cx="113571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0" name="Picture 2" descr="C:\Users\David\Desktop\2018-02-10 15 49 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764" y="1732945"/>
            <a:ext cx="3722550" cy="509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672288" y="132327"/>
            <a:ext cx="217255" cy="253916"/>
            <a:chOff x="3440345" y="3080675"/>
            <a:chExt cx="217255" cy="253916"/>
          </a:xfrm>
        </p:grpSpPr>
        <p:sp>
          <p:nvSpPr>
            <p:cNvPr id="32" name="Oval 31"/>
            <p:cNvSpPr/>
            <p:nvPr/>
          </p:nvSpPr>
          <p:spPr>
            <a:xfrm>
              <a:off x="3469251" y="3098963"/>
              <a:ext cx="188349" cy="1883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440345" y="3080675"/>
              <a:ext cx="188788" cy="253916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rgbClr val="C00000"/>
                  </a:solidFill>
                  <a:latin typeface="MV Boli" panose="02000500030200090000" pitchFamily="2" charset="0"/>
                  <a:ea typeface="Ebrima" panose="02000000000000000000" pitchFamily="2" charset="0"/>
                  <a:cs typeface="MV Boli" panose="02000500030200090000" pitchFamily="2" charset="0"/>
                </a:rPr>
                <a:t>1</a:t>
              </a:r>
              <a:endPara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endParaRPr>
            </a:p>
          </p:txBody>
        </p:sp>
      </p:grpSp>
      <p:pic>
        <p:nvPicPr>
          <p:cNvPr id="35" name="Picture 3" descr="D:\1 Ext\FROM Training - Mil - Training\Equip, WPN, Comms, Unit Composition\Weapons\Range Card\2018-02-05 19 47 08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" t="244" r="840"/>
          <a:stretch/>
        </p:blipFill>
        <p:spPr bwMode="auto">
          <a:xfrm>
            <a:off x="24475" y="110899"/>
            <a:ext cx="4501805" cy="6194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357441" y="6279400"/>
            <a:ext cx="1164077" cy="1774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0" vert="horz" wrap="square" lIns="0" tIns="0" rIns="0" bIns="0" anchor="ctr" anchorCtr="0">
            <a:noAutofit/>
          </a:bodyPr>
          <a:lstStyle/>
          <a:p>
            <a:pPr algn="ctr"/>
            <a:r>
              <a:rPr lang="en-US" sz="1000" b="1" dirty="0" smtClean="0">
                <a:latin typeface="Garamond"/>
                <a:ea typeface="Calibri"/>
                <a:cs typeface="Times New Roman"/>
              </a:rPr>
              <a:t>MyPatrolBase.com</a:t>
            </a:r>
            <a:endParaRPr lang="en-US" sz="1200" b="1" dirty="0">
              <a:latin typeface="Garamond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493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1 Ext\FROM Training - Mil - Training\Equip, WPN, Comms, Unit Composition\Weapons\Range Card\2018-02-05 19 47 08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" t="244" r="840"/>
          <a:stretch/>
        </p:blipFill>
        <p:spPr bwMode="auto">
          <a:xfrm>
            <a:off x="4269105" y="57149"/>
            <a:ext cx="4796790" cy="660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6655740" y="2148804"/>
            <a:ext cx="0" cy="1487493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 rot="13991732">
            <a:off x="5300224" y="2977602"/>
            <a:ext cx="1377752" cy="731680"/>
            <a:chOff x="6538465" y="2932872"/>
            <a:chExt cx="1377752" cy="731680"/>
          </a:xfrm>
        </p:grpSpPr>
        <p:grpSp>
          <p:nvGrpSpPr>
            <p:cNvPr id="9" name="Group 8"/>
            <p:cNvGrpSpPr/>
            <p:nvPr/>
          </p:nvGrpSpPr>
          <p:grpSpPr>
            <a:xfrm>
              <a:off x="6538465" y="2932872"/>
              <a:ext cx="1377752" cy="731680"/>
              <a:chOff x="6538465" y="2932872"/>
              <a:chExt cx="1377752" cy="731680"/>
            </a:xfrm>
          </p:grpSpPr>
          <p:cxnSp>
            <p:nvCxnSpPr>
              <p:cNvPr id="3" name="Straight Arrow Connector 2"/>
              <p:cNvCxnSpPr/>
              <p:nvPr/>
            </p:nvCxnSpPr>
            <p:spPr>
              <a:xfrm flipV="1">
                <a:off x="6607482" y="2932872"/>
                <a:ext cx="1308735" cy="731680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ectangle 7"/>
              <p:cNvSpPr/>
              <p:nvPr/>
            </p:nvSpPr>
            <p:spPr>
              <a:xfrm rot="19870338">
                <a:off x="6538465" y="3291660"/>
                <a:ext cx="1303571" cy="45719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0" name="Rectangle 19"/>
            <p:cNvSpPr/>
            <p:nvPr/>
          </p:nvSpPr>
          <p:spPr>
            <a:xfrm rot="19870338">
              <a:off x="6920812" y="3390385"/>
              <a:ext cx="175021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 rot="19870338">
              <a:off x="7435162" y="3100825"/>
              <a:ext cx="175021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 flipV="1">
            <a:off x="6653201" y="2851883"/>
            <a:ext cx="1402080" cy="782191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653936" y="2183130"/>
            <a:ext cx="498704" cy="1450943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64914" y="4766609"/>
            <a:ext cx="4660975" cy="815608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marL="228600" indent="-228600">
              <a:buAutoNum type="arabicPlain"/>
              <a:tabLst>
                <a:tab pos="457200" algn="l"/>
                <a:tab pos="1546225" algn="l"/>
                <a:tab pos="2286000" algn="l"/>
                <a:tab pos="2859088" algn="l"/>
              </a:tabLst>
            </a:pP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	355</a:t>
            </a:r>
            <a:r>
              <a:rPr lang="en-US" sz="50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</a:t>
            </a:r>
            <a:r>
              <a:rPr lang="en-US" sz="1100" b="1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°</a:t>
            </a: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/ 720  	100               	7.62          FPL</a:t>
            </a:r>
          </a:p>
          <a:p>
            <a:pPr marL="228600" indent="-228600">
              <a:buAutoNum type="arabicPlain"/>
              <a:tabLst>
                <a:tab pos="457200" algn="l"/>
                <a:tab pos="1546225" algn="l"/>
                <a:tab pos="2286000" algn="l"/>
                <a:tab pos="2859088" algn="l"/>
              </a:tabLst>
            </a:pPr>
            <a:r>
              <a: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	</a:t>
            </a: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270</a:t>
            </a:r>
            <a:r>
              <a:rPr lang="en-US" sz="50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</a:t>
            </a:r>
            <a:r>
              <a:rPr lang="en-US" sz="1100" b="1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°</a:t>
            </a:r>
            <a:r>
              <a:rPr lang="en-US" sz="140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/</a:t>
            </a: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540   	144    	350m 	7.62       House</a:t>
            </a:r>
          </a:p>
          <a:p>
            <a:pPr marL="228600" indent="-228600">
              <a:buAutoNum type="arabicPlain"/>
              <a:tabLst>
                <a:tab pos="457200" algn="l"/>
                <a:tab pos="1546225" algn="l"/>
                <a:tab pos="2286000" algn="l"/>
                <a:tab pos="2859088" algn="l"/>
              </a:tabLst>
            </a:pPr>
            <a:r>
              <a: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</a:t>
            </a: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	355</a:t>
            </a:r>
            <a:r>
              <a:rPr lang="en-US" sz="50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</a:t>
            </a:r>
            <a:r>
              <a:rPr lang="en-US" sz="1100" b="1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°</a:t>
            </a:r>
            <a:r>
              <a: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/ </a:t>
            </a: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445   	100     	245m  	7.62      Loan Tree</a:t>
            </a:r>
          </a:p>
          <a:p>
            <a:pPr marL="228600" indent="-228600">
              <a:buAutoNum type="arabicPlain"/>
              <a:tabLst>
                <a:tab pos="457200" algn="l"/>
                <a:tab pos="1546225" algn="l"/>
                <a:tab pos="2286000" algn="l"/>
                <a:tab pos="2859088" algn="l"/>
              </a:tabLst>
            </a:pP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	220</a:t>
            </a:r>
            <a:r>
              <a:rPr lang="en-US" sz="50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 </a:t>
            </a:r>
            <a:r>
              <a:rPr lang="en-US" sz="1100" b="1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°</a:t>
            </a:r>
            <a:r>
              <a: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/ </a:t>
            </a: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356   	100    	350m  	7.62   Bridge over stream</a:t>
            </a:r>
            <a:endParaRPr lang="en-US" sz="1050" dirty="0">
              <a:solidFill>
                <a:srgbClr val="C00000"/>
              </a:solidFill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grpSp>
        <p:nvGrpSpPr>
          <p:cNvPr id="1028" name="Group 1027"/>
          <p:cNvGrpSpPr/>
          <p:nvPr/>
        </p:nvGrpSpPr>
        <p:grpSpPr>
          <a:xfrm>
            <a:off x="5546044" y="1731517"/>
            <a:ext cx="232495" cy="253916"/>
            <a:chOff x="3425105" y="3080675"/>
            <a:chExt cx="232495" cy="253916"/>
          </a:xfrm>
        </p:grpSpPr>
        <p:sp>
          <p:nvSpPr>
            <p:cNvPr id="30" name="Oval 29"/>
            <p:cNvSpPr/>
            <p:nvPr/>
          </p:nvSpPr>
          <p:spPr>
            <a:xfrm>
              <a:off x="3469251" y="3098963"/>
              <a:ext cx="188349" cy="1883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5105" y="3080675"/>
              <a:ext cx="188788" cy="253916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C00000"/>
                  </a:solidFill>
                  <a:latin typeface="MV Boli" panose="02000500030200090000" pitchFamily="2" charset="0"/>
                  <a:ea typeface="Ebrima" panose="02000000000000000000" pitchFamily="2" charset="0"/>
                  <a:cs typeface="MV Boli" panose="02000500030200090000" pitchFamily="2" charset="0"/>
                </a:rPr>
                <a:t>2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386719" y="1739688"/>
            <a:ext cx="174565" cy="342900"/>
            <a:chOff x="3466479" y="2396490"/>
            <a:chExt cx="174565" cy="342900"/>
          </a:xfrm>
        </p:grpSpPr>
        <p:sp>
          <p:nvSpPr>
            <p:cNvPr id="10" name="Rectangle 9"/>
            <p:cNvSpPr/>
            <p:nvPr/>
          </p:nvSpPr>
          <p:spPr>
            <a:xfrm>
              <a:off x="3466479" y="2545080"/>
              <a:ext cx="174565" cy="19431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3466479" y="2396490"/>
              <a:ext cx="174565" cy="148590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425875" y="1657350"/>
            <a:ext cx="3937075" cy="678180"/>
            <a:chOff x="4364915" y="1664970"/>
            <a:chExt cx="3937075" cy="678180"/>
          </a:xfrm>
        </p:grpSpPr>
        <p:sp>
          <p:nvSpPr>
            <p:cNvPr id="36" name="Freeform 35"/>
            <p:cNvSpPr/>
            <p:nvPr/>
          </p:nvSpPr>
          <p:spPr>
            <a:xfrm>
              <a:off x="4507230" y="1664970"/>
              <a:ext cx="3611880" cy="525780"/>
            </a:xfrm>
            <a:custGeom>
              <a:avLst/>
              <a:gdLst>
                <a:gd name="connsiteX0" fmla="*/ 0 w 3611880"/>
                <a:gd name="connsiteY0" fmla="*/ 480060 h 525780"/>
                <a:gd name="connsiteX1" fmla="*/ 34290 w 3611880"/>
                <a:gd name="connsiteY1" fmla="*/ 491490 h 525780"/>
                <a:gd name="connsiteX2" fmla="*/ 57150 w 3611880"/>
                <a:gd name="connsiteY2" fmla="*/ 502920 h 525780"/>
                <a:gd name="connsiteX3" fmla="*/ 240030 w 3611880"/>
                <a:gd name="connsiteY3" fmla="*/ 525780 h 525780"/>
                <a:gd name="connsiteX4" fmla="*/ 891540 w 3611880"/>
                <a:gd name="connsiteY4" fmla="*/ 514350 h 525780"/>
                <a:gd name="connsiteX5" fmla="*/ 948690 w 3611880"/>
                <a:gd name="connsiteY5" fmla="*/ 480060 h 525780"/>
                <a:gd name="connsiteX6" fmla="*/ 1017270 w 3611880"/>
                <a:gd name="connsiteY6" fmla="*/ 457200 h 525780"/>
                <a:gd name="connsiteX7" fmla="*/ 1051560 w 3611880"/>
                <a:gd name="connsiteY7" fmla="*/ 445770 h 525780"/>
                <a:gd name="connsiteX8" fmla="*/ 1062990 w 3611880"/>
                <a:gd name="connsiteY8" fmla="*/ 434340 h 525780"/>
                <a:gd name="connsiteX9" fmla="*/ 1165860 w 3611880"/>
                <a:gd name="connsiteY9" fmla="*/ 400050 h 525780"/>
                <a:gd name="connsiteX10" fmla="*/ 1211580 w 3611880"/>
                <a:gd name="connsiteY10" fmla="*/ 377190 h 525780"/>
                <a:gd name="connsiteX11" fmla="*/ 1223010 w 3611880"/>
                <a:gd name="connsiteY11" fmla="*/ 365760 h 525780"/>
                <a:gd name="connsiteX12" fmla="*/ 1268730 w 3611880"/>
                <a:gd name="connsiteY12" fmla="*/ 354330 h 525780"/>
                <a:gd name="connsiteX13" fmla="*/ 1394460 w 3611880"/>
                <a:gd name="connsiteY13" fmla="*/ 331470 h 525780"/>
                <a:gd name="connsiteX14" fmla="*/ 1485900 w 3611880"/>
                <a:gd name="connsiteY14" fmla="*/ 308610 h 525780"/>
                <a:gd name="connsiteX15" fmla="*/ 1691640 w 3611880"/>
                <a:gd name="connsiteY15" fmla="*/ 285750 h 525780"/>
                <a:gd name="connsiteX16" fmla="*/ 2057400 w 3611880"/>
                <a:gd name="connsiteY16" fmla="*/ 297180 h 525780"/>
                <a:gd name="connsiteX17" fmla="*/ 2171700 w 3611880"/>
                <a:gd name="connsiteY17" fmla="*/ 308610 h 525780"/>
                <a:gd name="connsiteX18" fmla="*/ 2183130 w 3611880"/>
                <a:gd name="connsiteY18" fmla="*/ 320040 h 525780"/>
                <a:gd name="connsiteX19" fmla="*/ 2286000 w 3611880"/>
                <a:gd name="connsiteY19" fmla="*/ 331470 h 525780"/>
                <a:gd name="connsiteX20" fmla="*/ 2994660 w 3611880"/>
                <a:gd name="connsiteY20" fmla="*/ 320040 h 525780"/>
                <a:gd name="connsiteX21" fmla="*/ 3040380 w 3611880"/>
                <a:gd name="connsiteY21" fmla="*/ 308610 h 525780"/>
                <a:gd name="connsiteX22" fmla="*/ 3097530 w 3611880"/>
                <a:gd name="connsiteY22" fmla="*/ 285750 h 525780"/>
                <a:gd name="connsiteX23" fmla="*/ 3131820 w 3611880"/>
                <a:gd name="connsiteY23" fmla="*/ 262890 h 525780"/>
                <a:gd name="connsiteX24" fmla="*/ 3211830 w 3611880"/>
                <a:gd name="connsiteY24" fmla="*/ 228600 h 525780"/>
                <a:gd name="connsiteX25" fmla="*/ 3234690 w 3611880"/>
                <a:gd name="connsiteY25" fmla="*/ 205740 h 525780"/>
                <a:gd name="connsiteX26" fmla="*/ 3246120 w 3611880"/>
                <a:gd name="connsiteY26" fmla="*/ 194310 h 525780"/>
                <a:gd name="connsiteX27" fmla="*/ 3268980 w 3611880"/>
                <a:gd name="connsiteY27" fmla="*/ 182880 h 525780"/>
                <a:gd name="connsiteX28" fmla="*/ 3280410 w 3611880"/>
                <a:gd name="connsiteY28" fmla="*/ 171450 h 525780"/>
                <a:gd name="connsiteX29" fmla="*/ 3314700 w 3611880"/>
                <a:gd name="connsiteY29" fmla="*/ 160020 h 525780"/>
                <a:gd name="connsiteX30" fmla="*/ 3371850 w 3611880"/>
                <a:gd name="connsiteY30" fmla="*/ 125730 h 525780"/>
                <a:gd name="connsiteX31" fmla="*/ 3394710 w 3611880"/>
                <a:gd name="connsiteY31" fmla="*/ 102870 h 525780"/>
                <a:gd name="connsiteX32" fmla="*/ 3406140 w 3611880"/>
                <a:gd name="connsiteY32" fmla="*/ 91440 h 525780"/>
                <a:gd name="connsiteX33" fmla="*/ 3417570 w 3611880"/>
                <a:gd name="connsiteY33" fmla="*/ 57150 h 525780"/>
                <a:gd name="connsiteX34" fmla="*/ 3440430 w 3611880"/>
                <a:gd name="connsiteY34" fmla="*/ 45720 h 525780"/>
                <a:gd name="connsiteX35" fmla="*/ 3577590 w 3611880"/>
                <a:gd name="connsiteY35" fmla="*/ 11430 h 525780"/>
                <a:gd name="connsiteX36" fmla="*/ 3611880 w 3611880"/>
                <a:gd name="connsiteY36" fmla="*/ 0 h 525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611880" h="525780">
                  <a:moveTo>
                    <a:pt x="0" y="480060"/>
                  </a:moveTo>
                  <a:cubicBezTo>
                    <a:pt x="11430" y="483870"/>
                    <a:pt x="23103" y="487015"/>
                    <a:pt x="34290" y="491490"/>
                  </a:cubicBezTo>
                  <a:cubicBezTo>
                    <a:pt x="42200" y="494654"/>
                    <a:pt x="48885" y="500854"/>
                    <a:pt x="57150" y="502920"/>
                  </a:cubicBezTo>
                  <a:cubicBezTo>
                    <a:pt x="104416" y="514737"/>
                    <a:pt x="200286" y="521806"/>
                    <a:pt x="240030" y="525780"/>
                  </a:cubicBezTo>
                  <a:lnTo>
                    <a:pt x="891540" y="514350"/>
                  </a:lnTo>
                  <a:cubicBezTo>
                    <a:pt x="969503" y="511751"/>
                    <a:pt x="887392" y="500493"/>
                    <a:pt x="948690" y="480060"/>
                  </a:cubicBezTo>
                  <a:lnTo>
                    <a:pt x="1017270" y="457200"/>
                  </a:lnTo>
                  <a:lnTo>
                    <a:pt x="1051560" y="445770"/>
                  </a:lnTo>
                  <a:cubicBezTo>
                    <a:pt x="1055370" y="441960"/>
                    <a:pt x="1058370" y="437112"/>
                    <a:pt x="1062990" y="434340"/>
                  </a:cubicBezTo>
                  <a:cubicBezTo>
                    <a:pt x="1110312" y="405947"/>
                    <a:pt x="1109987" y="411225"/>
                    <a:pt x="1165860" y="400050"/>
                  </a:cubicBezTo>
                  <a:cubicBezTo>
                    <a:pt x="1181100" y="392430"/>
                    <a:pt x="1196969" y="385956"/>
                    <a:pt x="1211580" y="377190"/>
                  </a:cubicBezTo>
                  <a:cubicBezTo>
                    <a:pt x="1216200" y="374418"/>
                    <a:pt x="1218007" y="367761"/>
                    <a:pt x="1223010" y="365760"/>
                  </a:cubicBezTo>
                  <a:cubicBezTo>
                    <a:pt x="1237595" y="359926"/>
                    <a:pt x="1253395" y="357738"/>
                    <a:pt x="1268730" y="354330"/>
                  </a:cubicBezTo>
                  <a:cubicBezTo>
                    <a:pt x="1316655" y="343680"/>
                    <a:pt x="1344831" y="339741"/>
                    <a:pt x="1394460" y="331470"/>
                  </a:cubicBezTo>
                  <a:cubicBezTo>
                    <a:pt x="1424330" y="301600"/>
                    <a:pt x="1403604" y="317754"/>
                    <a:pt x="1485900" y="308610"/>
                  </a:cubicBezTo>
                  <a:cubicBezTo>
                    <a:pt x="1735544" y="280872"/>
                    <a:pt x="1507819" y="312010"/>
                    <a:pt x="1691640" y="285750"/>
                  </a:cubicBezTo>
                  <a:lnTo>
                    <a:pt x="2057400" y="297180"/>
                  </a:lnTo>
                  <a:cubicBezTo>
                    <a:pt x="2095647" y="299001"/>
                    <a:pt x="2134028" y="301760"/>
                    <a:pt x="2171700" y="308610"/>
                  </a:cubicBezTo>
                  <a:cubicBezTo>
                    <a:pt x="2177001" y="309574"/>
                    <a:pt x="2177846" y="318983"/>
                    <a:pt x="2183130" y="320040"/>
                  </a:cubicBezTo>
                  <a:cubicBezTo>
                    <a:pt x="2216961" y="326806"/>
                    <a:pt x="2251710" y="327660"/>
                    <a:pt x="2286000" y="331470"/>
                  </a:cubicBezTo>
                  <a:lnTo>
                    <a:pt x="2994660" y="320040"/>
                  </a:lnTo>
                  <a:cubicBezTo>
                    <a:pt x="3010362" y="319564"/>
                    <a:pt x="3025275" y="312926"/>
                    <a:pt x="3040380" y="308610"/>
                  </a:cubicBezTo>
                  <a:cubicBezTo>
                    <a:pt x="3061197" y="302662"/>
                    <a:pt x="3079136" y="296787"/>
                    <a:pt x="3097530" y="285750"/>
                  </a:cubicBezTo>
                  <a:cubicBezTo>
                    <a:pt x="3109310" y="278682"/>
                    <a:pt x="3119893" y="269706"/>
                    <a:pt x="3131820" y="262890"/>
                  </a:cubicBezTo>
                  <a:cubicBezTo>
                    <a:pt x="3171367" y="240291"/>
                    <a:pt x="3173360" y="241423"/>
                    <a:pt x="3211830" y="228600"/>
                  </a:cubicBezTo>
                  <a:lnTo>
                    <a:pt x="3234690" y="205740"/>
                  </a:lnTo>
                  <a:cubicBezTo>
                    <a:pt x="3238500" y="201930"/>
                    <a:pt x="3241301" y="196720"/>
                    <a:pt x="3246120" y="194310"/>
                  </a:cubicBezTo>
                  <a:cubicBezTo>
                    <a:pt x="3253740" y="190500"/>
                    <a:pt x="3261891" y="187606"/>
                    <a:pt x="3268980" y="182880"/>
                  </a:cubicBezTo>
                  <a:cubicBezTo>
                    <a:pt x="3273463" y="179891"/>
                    <a:pt x="3275591" y="173860"/>
                    <a:pt x="3280410" y="171450"/>
                  </a:cubicBezTo>
                  <a:cubicBezTo>
                    <a:pt x="3291186" y="166062"/>
                    <a:pt x="3303270" y="163830"/>
                    <a:pt x="3314700" y="160020"/>
                  </a:cubicBezTo>
                  <a:cubicBezTo>
                    <a:pt x="3346079" y="128641"/>
                    <a:pt x="3327337" y="140568"/>
                    <a:pt x="3371850" y="125730"/>
                  </a:cubicBezTo>
                  <a:lnTo>
                    <a:pt x="3394710" y="102870"/>
                  </a:lnTo>
                  <a:lnTo>
                    <a:pt x="3406140" y="91440"/>
                  </a:lnTo>
                  <a:cubicBezTo>
                    <a:pt x="3409950" y="80010"/>
                    <a:pt x="3410341" y="66789"/>
                    <a:pt x="3417570" y="57150"/>
                  </a:cubicBezTo>
                  <a:cubicBezTo>
                    <a:pt x="3422682" y="50334"/>
                    <a:pt x="3433614" y="50832"/>
                    <a:pt x="3440430" y="45720"/>
                  </a:cubicBezTo>
                  <a:cubicBezTo>
                    <a:pt x="3509571" y="-6136"/>
                    <a:pt x="3384326" y="30756"/>
                    <a:pt x="3577590" y="11430"/>
                  </a:cubicBezTo>
                  <a:lnTo>
                    <a:pt x="3611880" y="0"/>
                  </a:lnTo>
                </a:path>
              </a:pathLst>
            </a:cu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4364915" y="1817370"/>
              <a:ext cx="3937075" cy="525780"/>
            </a:xfrm>
            <a:custGeom>
              <a:avLst/>
              <a:gdLst>
                <a:gd name="connsiteX0" fmla="*/ 0 w 3611880"/>
                <a:gd name="connsiteY0" fmla="*/ 480060 h 525780"/>
                <a:gd name="connsiteX1" fmla="*/ 34290 w 3611880"/>
                <a:gd name="connsiteY1" fmla="*/ 491490 h 525780"/>
                <a:gd name="connsiteX2" fmla="*/ 57150 w 3611880"/>
                <a:gd name="connsiteY2" fmla="*/ 502920 h 525780"/>
                <a:gd name="connsiteX3" fmla="*/ 240030 w 3611880"/>
                <a:gd name="connsiteY3" fmla="*/ 525780 h 525780"/>
                <a:gd name="connsiteX4" fmla="*/ 891540 w 3611880"/>
                <a:gd name="connsiteY4" fmla="*/ 514350 h 525780"/>
                <a:gd name="connsiteX5" fmla="*/ 948690 w 3611880"/>
                <a:gd name="connsiteY5" fmla="*/ 480060 h 525780"/>
                <a:gd name="connsiteX6" fmla="*/ 1017270 w 3611880"/>
                <a:gd name="connsiteY6" fmla="*/ 457200 h 525780"/>
                <a:gd name="connsiteX7" fmla="*/ 1051560 w 3611880"/>
                <a:gd name="connsiteY7" fmla="*/ 445770 h 525780"/>
                <a:gd name="connsiteX8" fmla="*/ 1062990 w 3611880"/>
                <a:gd name="connsiteY8" fmla="*/ 434340 h 525780"/>
                <a:gd name="connsiteX9" fmla="*/ 1165860 w 3611880"/>
                <a:gd name="connsiteY9" fmla="*/ 400050 h 525780"/>
                <a:gd name="connsiteX10" fmla="*/ 1211580 w 3611880"/>
                <a:gd name="connsiteY10" fmla="*/ 377190 h 525780"/>
                <a:gd name="connsiteX11" fmla="*/ 1223010 w 3611880"/>
                <a:gd name="connsiteY11" fmla="*/ 365760 h 525780"/>
                <a:gd name="connsiteX12" fmla="*/ 1268730 w 3611880"/>
                <a:gd name="connsiteY12" fmla="*/ 354330 h 525780"/>
                <a:gd name="connsiteX13" fmla="*/ 1394460 w 3611880"/>
                <a:gd name="connsiteY13" fmla="*/ 331470 h 525780"/>
                <a:gd name="connsiteX14" fmla="*/ 1485900 w 3611880"/>
                <a:gd name="connsiteY14" fmla="*/ 308610 h 525780"/>
                <a:gd name="connsiteX15" fmla="*/ 1691640 w 3611880"/>
                <a:gd name="connsiteY15" fmla="*/ 285750 h 525780"/>
                <a:gd name="connsiteX16" fmla="*/ 2057400 w 3611880"/>
                <a:gd name="connsiteY16" fmla="*/ 297180 h 525780"/>
                <a:gd name="connsiteX17" fmla="*/ 2171700 w 3611880"/>
                <a:gd name="connsiteY17" fmla="*/ 308610 h 525780"/>
                <a:gd name="connsiteX18" fmla="*/ 2183130 w 3611880"/>
                <a:gd name="connsiteY18" fmla="*/ 320040 h 525780"/>
                <a:gd name="connsiteX19" fmla="*/ 2286000 w 3611880"/>
                <a:gd name="connsiteY19" fmla="*/ 331470 h 525780"/>
                <a:gd name="connsiteX20" fmla="*/ 2994660 w 3611880"/>
                <a:gd name="connsiteY20" fmla="*/ 320040 h 525780"/>
                <a:gd name="connsiteX21" fmla="*/ 3040380 w 3611880"/>
                <a:gd name="connsiteY21" fmla="*/ 308610 h 525780"/>
                <a:gd name="connsiteX22" fmla="*/ 3097530 w 3611880"/>
                <a:gd name="connsiteY22" fmla="*/ 285750 h 525780"/>
                <a:gd name="connsiteX23" fmla="*/ 3131820 w 3611880"/>
                <a:gd name="connsiteY23" fmla="*/ 262890 h 525780"/>
                <a:gd name="connsiteX24" fmla="*/ 3211830 w 3611880"/>
                <a:gd name="connsiteY24" fmla="*/ 228600 h 525780"/>
                <a:gd name="connsiteX25" fmla="*/ 3234690 w 3611880"/>
                <a:gd name="connsiteY25" fmla="*/ 205740 h 525780"/>
                <a:gd name="connsiteX26" fmla="*/ 3246120 w 3611880"/>
                <a:gd name="connsiteY26" fmla="*/ 194310 h 525780"/>
                <a:gd name="connsiteX27" fmla="*/ 3268980 w 3611880"/>
                <a:gd name="connsiteY27" fmla="*/ 182880 h 525780"/>
                <a:gd name="connsiteX28" fmla="*/ 3280410 w 3611880"/>
                <a:gd name="connsiteY28" fmla="*/ 171450 h 525780"/>
                <a:gd name="connsiteX29" fmla="*/ 3314700 w 3611880"/>
                <a:gd name="connsiteY29" fmla="*/ 160020 h 525780"/>
                <a:gd name="connsiteX30" fmla="*/ 3371850 w 3611880"/>
                <a:gd name="connsiteY30" fmla="*/ 125730 h 525780"/>
                <a:gd name="connsiteX31" fmla="*/ 3394710 w 3611880"/>
                <a:gd name="connsiteY31" fmla="*/ 102870 h 525780"/>
                <a:gd name="connsiteX32" fmla="*/ 3406140 w 3611880"/>
                <a:gd name="connsiteY32" fmla="*/ 91440 h 525780"/>
                <a:gd name="connsiteX33" fmla="*/ 3417570 w 3611880"/>
                <a:gd name="connsiteY33" fmla="*/ 57150 h 525780"/>
                <a:gd name="connsiteX34" fmla="*/ 3440430 w 3611880"/>
                <a:gd name="connsiteY34" fmla="*/ 45720 h 525780"/>
                <a:gd name="connsiteX35" fmla="*/ 3577590 w 3611880"/>
                <a:gd name="connsiteY35" fmla="*/ 11430 h 525780"/>
                <a:gd name="connsiteX36" fmla="*/ 3611880 w 3611880"/>
                <a:gd name="connsiteY36" fmla="*/ 0 h 525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3611880" h="525780">
                  <a:moveTo>
                    <a:pt x="0" y="480060"/>
                  </a:moveTo>
                  <a:cubicBezTo>
                    <a:pt x="11430" y="483870"/>
                    <a:pt x="23103" y="487015"/>
                    <a:pt x="34290" y="491490"/>
                  </a:cubicBezTo>
                  <a:cubicBezTo>
                    <a:pt x="42200" y="494654"/>
                    <a:pt x="48885" y="500854"/>
                    <a:pt x="57150" y="502920"/>
                  </a:cubicBezTo>
                  <a:cubicBezTo>
                    <a:pt x="104416" y="514737"/>
                    <a:pt x="200286" y="521806"/>
                    <a:pt x="240030" y="525780"/>
                  </a:cubicBezTo>
                  <a:lnTo>
                    <a:pt x="891540" y="514350"/>
                  </a:lnTo>
                  <a:cubicBezTo>
                    <a:pt x="969503" y="511751"/>
                    <a:pt x="887392" y="500493"/>
                    <a:pt x="948690" y="480060"/>
                  </a:cubicBezTo>
                  <a:lnTo>
                    <a:pt x="1017270" y="457200"/>
                  </a:lnTo>
                  <a:lnTo>
                    <a:pt x="1051560" y="445770"/>
                  </a:lnTo>
                  <a:cubicBezTo>
                    <a:pt x="1055370" y="441960"/>
                    <a:pt x="1058370" y="437112"/>
                    <a:pt x="1062990" y="434340"/>
                  </a:cubicBezTo>
                  <a:cubicBezTo>
                    <a:pt x="1110312" y="405947"/>
                    <a:pt x="1109987" y="411225"/>
                    <a:pt x="1165860" y="400050"/>
                  </a:cubicBezTo>
                  <a:cubicBezTo>
                    <a:pt x="1181100" y="392430"/>
                    <a:pt x="1196969" y="385956"/>
                    <a:pt x="1211580" y="377190"/>
                  </a:cubicBezTo>
                  <a:cubicBezTo>
                    <a:pt x="1216200" y="374418"/>
                    <a:pt x="1218007" y="367761"/>
                    <a:pt x="1223010" y="365760"/>
                  </a:cubicBezTo>
                  <a:cubicBezTo>
                    <a:pt x="1237595" y="359926"/>
                    <a:pt x="1253395" y="357738"/>
                    <a:pt x="1268730" y="354330"/>
                  </a:cubicBezTo>
                  <a:cubicBezTo>
                    <a:pt x="1316655" y="343680"/>
                    <a:pt x="1344831" y="339741"/>
                    <a:pt x="1394460" y="331470"/>
                  </a:cubicBezTo>
                  <a:cubicBezTo>
                    <a:pt x="1424330" y="301600"/>
                    <a:pt x="1403604" y="317754"/>
                    <a:pt x="1485900" y="308610"/>
                  </a:cubicBezTo>
                  <a:cubicBezTo>
                    <a:pt x="1735544" y="280872"/>
                    <a:pt x="1507819" y="312010"/>
                    <a:pt x="1691640" y="285750"/>
                  </a:cubicBezTo>
                  <a:lnTo>
                    <a:pt x="2057400" y="297180"/>
                  </a:lnTo>
                  <a:cubicBezTo>
                    <a:pt x="2095647" y="299001"/>
                    <a:pt x="2134028" y="301760"/>
                    <a:pt x="2171700" y="308610"/>
                  </a:cubicBezTo>
                  <a:cubicBezTo>
                    <a:pt x="2177001" y="309574"/>
                    <a:pt x="2177846" y="318983"/>
                    <a:pt x="2183130" y="320040"/>
                  </a:cubicBezTo>
                  <a:cubicBezTo>
                    <a:pt x="2216961" y="326806"/>
                    <a:pt x="2251710" y="327660"/>
                    <a:pt x="2286000" y="331470"/>
                  </a:cubicBezTo>
                  <a:lnTo>
                    <a:pt x="2994660" y="320040"/>
                  </a:lnTo>
                  <a:cubicBezTo>
                    <a:pt x="3010362" y="319564"/>
                    <a:pt x="3025275" y="312926"/>
                    <a:pt x="3040380" y="308610"/>
                  </a:cubicBezTo>
                  <a:cubicBezTo>
                    <a:pt x="3061197" y="302662"/>
                    <a:pt x="3079136" y="296787"/>
                    <a:pt x="3097530" y="285750"/>
                  </a:cubicBezTo>
                  <a:cubicBezTo>
                    <a:pt x="3109310" y="278682"/>
                    <a:pt x="3119893" y="269706"/>
                    <a:pt x="3131820" y="262890"/>
                  </a:cubicBezTo>
                  <a:cubicBezTo>
                    <a:pt x="3171367" y="240291"/>
                    <a:pt x="3173360" y="241423"/>
                    <a:pt x="3211830" y="228600"/>
                  </a:cubicBezTo>
                  <a:lnTo>
                    <a:pt x="3234690" y="205740"/>
                  </a:lnTo>
                  <a:cubicBezTo>
                    <a:pt x="3238500" y="201930"/>
                    <a:pt x="3241301" y="196720"/>
                    <a:pt x="3246120" y="194310"/>
                  </a:cubicBezTo>
                  <a:cubicBezTo>
                    <a:pt x="3253740" y="190500"/>
                    <a:pt x="3261891" y="187606"/>
                    <a:pt x="3268980" y="182880"/>
                  </a:cubicBezTo>
                  <a:cubicBezTo>
                    <a:pt x="3273463" y="179891"/>
                    <a:pt x="3275591" y="173860"/>
                    <a:pt x="3280410" y="171450"/>
                  </a:cubicBezTo>
                  <a:cubicBezTo>
                    <a:pt x="3291186" y="166062"/>
                    <a:pt x="3303270" y="163830"/>
                    <a:pt x="3314700" y="160020"/>
                  </a:cubicBezTo>
                  <a:cubicBezTo>
                    <a:pt x="3346079" y="128641"/>
                    <a:pt x="3327337" y="140568"/>
                    <a:pt x="3371850" y="125730"/>
                  </a:cubicBezTo>
                  <a:lnTo>
                    <a:pt x="3394710" y="102870"/>
                  </a:lnTo>
                  <a:lnTo>
                    <a:pt x="3406140" y="91440"/>
                  </a:lnTo>
                  <a:cubicBezTo>
                    <a:pt x="3409950" y="80010"/>
                    <a:pt x="3410341" y="66789"/>
                    <a:pt x="3417570" y="57150"/>
                  </a:cubicBezTo>
                  <a:cubicBezTo>
                    <a:pt x="3422682" y="50334"/>
                    <a:pt x="3433614" y="50832"/>
                    <a:pt x="3440430" y="45720"/>
                  </a:cubicBezTo>
                  <a:cubicBezTo>
                    <a:pt x="3509571" y="-6136"/>
                    <a:pt x="3384326" y="30756"/>
                    <a:pt x="3577590" y="11430"/>
                  </a:cubicBezTo>
                  <a:lnTo>
                    <a:pt x="3611880" y="0"/>
                  </a:lnTo>
                </a:path>
              </a:pathLst>
            </a:cu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393074" y="2159405"/>
            <a:ext cx="395191" cy="416155"/>
            <a:chOff x="3443449" y="3134765"/>
            <a:chExt cx="395191" cy="416155"/>
          </a:xfrm>
        </p:grpSpPr>
        <p:sp>
          <p:nvSpPr>
            <p:cNvPr id="5" name="Cloud 4"/>
            <p:cNvSpPr/>
            <p:nvPr/>
          </p:nvSpPr>
          <p:spPr>
            <a:xfrm>
              <a:off x="3443449" y="3134765"/>
              <a:ext cx="395191" cy="245552"/>
            </a:xfrm>
            <a:prstGeom prst="cloud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618014" y="3380317"/>
              <a:ext cx="45719" cy="17060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3" name="Freeform 42"/>
          <p:cNvSpPr/>
          <p:nvPr/>
        </p:nvSpPr>
        <p:spPr>
          <a:xfrm>
            <a:off x="4312920" y="2667000"/>
            <a:ext cx="617220" cy="1062990"/>
          </a:xfrm>
          <a:custGeom>
            <a:avLst/>
            <a:gdLst>
              <a:gd name="connsiteX0" fmla="*/ 0 w 617220"/>
              <a:gd name="connsiteY0" fmla="*/ 0 h 1062990"/>
              <a:gd name="connsiteX1" fmla="*/ 45720 w 617220"/>
              <a:gd name="connsiteY1" fmla="*/ 11430 h 1062990"/>
              <a:gd name="connsiteX2" fmla="*/ 57150 w 617220"/>
              <a:gd name="connsiteY2" fmla="*/ 22860 h 1062990"/>
              <a:gd name="connsiteX3" fmla="*/ 91440 w 617220"/>
              <a:gd name="connsiteY3" fmla="*/ 114300 h 1062990"/>
              <a:gd name="connsiteX4" fmla="*/ 114300 w 617220"/>
              <a:gd name="connsiteY4" fmla="*/ 160020 h 1062990"/>
              <a:gd name="connsiteX5" fmla="*/ 148590 w 617220"/>
              <a:gd name="connsiteY5" fmla="*/ 240030 h 1062990"/>
              <a:gd name="connsiteX6" fmla="*/ 160020 w 617220"/>
              <a:gd name="connsiteY6" fmla="*/ 274320 h 1062990"/>
              <a:gd name="connsiteX7" fmla="*/ 171450 w 617220"/>
              <a:gd name="connsiteY7" fmla="*/ 320040 h 1062990"/>
              <a:gd name="connsiteX8" fmla="*/ 182880 w 617220"/>
              <a:gd name="connsiteY8" fmla="*/ 331470 h 1062990"/>
              <a:gd name="connsiteX9" fmla="*/ 205740 w 617220"/>
              <a:gd name="connsiteY9" fmla="*/ 365760 h 1062990"/>
              <a:gd name="connsiteX10" fmla="*/ 217170 w 617220"/>
              <a:gd name="connsiteY10" fmla="*/ 400050 h 1062990"/>
              <a:gd name="connsiteX11" fmla="*/ 240030 w 617220"/>
              <a:gd name="connsiteY11" fmla="*/ 445770 h 1062990"/>
              <a:gd name="connsiteX12" fmla="*/ 251460 w 617220"/>
              <a:gd name="connsiteY12" fmla="*/ 468630 h 1062990"/>
              <a:gd name="connsiteX13" fmla="*/ 274320 w 617220"/>
              <a:gd name="connsiteY13" fmla="*/ 491490 h 1062990"/>
              <a:gd name="connsiteX14" fmla="*/ 285750 w 617220"/>
              <a:gd name="connsiteY14" fmla="*/ 617220 h 1062990"/>
              <a:gd name="connsiteX15" fmla="*/ 297180 w 617220"/>
              <a:gd name="connsiteY15" fmla="*/ 628650 h 1062990"/>
              <a:gd name="connsiteX16" fmla="*/ 308610 w 617220"/>
              <a:gd name="connsiteY16" fmla="*/ 662940 h 1062990"/>
              <a:gd name="connsiteX17" fmla="*/ 331470 w 617220"/>
              <a:gd name="connsiteY17" fmla="*/ 685800 h 1062990"/>
              <a:gd name="connsiteX18" fmla="*/ 342900 w 617220"/>
              <a:gd name="connsiteY18" fmla="*/ 697230 h 1062990"/>
              <a:gd name="connsiteX19" fmla="*/ 377190 w 617220"/>
              <a:gd name="connsiteY19" fmla="*/ 731520 h 1062990"/>
              <a:gd name="connsiteX20" fmla="*/ 388620 w 617220"/>
              <a:gd name="connsiteY20" fmla="*/ 742950 h 1062990"/>
              <a:gd name="connsiteX21" fmla="*/ 400050 w 617220"/>
              <a:gd name="connsiteY21" fmla="*/ 754380 h 1062990"/>
              <a:gd name="connsiteX22" fmla="*/ 411480 w 617220"/>
              <a:gd name="connsiteY22" fmla="*/ 777240 h 1062990"/>
              <a:gd name="connsiteX23" fmla="*/ 445770 w 617220"/>
              <a:gd name="connsiteY23" fmla="*/ 811530 h 1062990"/>
              <a:gd name="connsiteX24" fmla="*/ 457200 w 617220"/>
              <a:gd name="connsiteY24" fmla="*/ 834390 h 1062990"/>
              <a:gd name="connsiteX25" fmla="*/ 491490 w 617220"/>
              <a:gd name="connsiteY25" fmla="*/ 857250 h 1062990"/>
              <a:gd name="connsiteX26" fmla="*/ 548640 w 617220"/>
              <a:gd name="connsiteY26" fmla="*/ 880110 h 1062990"/>
              <a:gd name="connsiteX27" fmla="*/ 582930 w 617220"/>
              <a:gd name="connsiteY27" fmla="*/ 914400 h 1062990"/>
              <a:gd name="connsiteX28" fmla="*/ 594360 w 617220"/>
              <a:gd name="connsiteY28" fmla="*/ 925830 h 1062990"/>
              <a:gd name="connsiteX29" fmla="*/ 605790 w 617220"/>
              <a:gd name="connsiteY29" fmla="*/ 937260 h 1062990"/>
              <a:gd name="connsiteX30" fmla="*/ 617220 w 617220"/>
              <a:gd name="connsiteY30" fmla="*/ 1040130 h 1062990"/>
              <a:gd name="connsiteX31" fmla="*/ 605790 w 617220"/>
              <a:gd name="connsiteY31" fmla="*/ 1062990 h 106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17220" h="1062990">
                <a:moveTo>
                  <a:pt x="0" y="0"/>
                </a:moveTo>
                <a:cubicBezTo>
                  <a:pt x="15240" y="3810"/>
                  <a:pt x="31135" y="5596"/>
                  <a:pt x="45720" y="11430"/>
                </a:cubicBezTo>
                <a:cubicBezTo>
                  <a:pt x="50723" y="13431"/>
                  <a:pt x="54161" y="18377"/>
                  <a:pt x="57150" y="22860"/>
                </a:cubicBezTo>
                <a:cubicBezTo>
                  <a:pt x="72771" y="46291"/>
                  <a:pt x="84513" y="96983"/>
                  <a:pt x="91440" y="114300"/>
                </a:cubicBezTo>
                <a:cubicBezTo>
                  <a:pt x="97768" y="130120"/>
                  <a:pt x="108912" y="143856"/>
                  <a:pt x="114300" y="160020"/>
                </a:cubicBezTo>
                <a:cubicBezTo>
                  <a:pt x="141105" y="240436"/>
                  <a:pt x="106218" y="141161"/>
                  <a:pt x="148590" y="240030"/>
                </a:cubicBezTo>
                <a:cubicBezTo>
                  <a:pt x="153336" y="251104"/>
                  <a:pt x="156710" y="262735"/>
                  <a:pt x="160020" y="274320"/>
                </a:cubicBezTo>
                <a:cubicBezTo>
                  <a:pt x="164336" y="289425"/>
                  <a:pt x="165616" y="305455"/>
                  <a:pt x="171450" y="320040"/>
                </a:cubicBezTo>
                <a:cubicBezTo>
                  <a:pt x="173451" y="325043"/>
                  <a:pt x="179647" y="327159"/>
                  <a:pt x="182880" y="331470"/>
                </a:cubicBezTo>
                <a:cubicBezTo>
                  <a:pt x="191122" y="342460"/>
                  <a:pt x="199597" y="353473"/>
                  <a:pt x="205740" y="365760"/>
                </a:cubicBezTo>
                <a:cubicBezTo>
                  <a:pt x="211128" y="376536"/>
                  <a:pt x="212424" y="388976"/>
                  <a:pt x="217170" y="400050"/>
                </a:cubicBezTo>
                <a:cubicBezTo>
                  <a:pt x="223882" y="415711"/>
                  <a:pt x="232410" y="430530"/>
                  <a:pt x="240030" y="445770"/>
                </a:cubicBezTo>
                <a:cubicBezTo>
                  <a:pt x="243840" y="453390"/>
                  <a:pt x="245436" y="462606"/>
                  <a:pt x="251460" y="468630"/>
                </a:cubicBezTo>
                <a:lnTo>
                  <a:pt x="274320" y="491490"/>
                </a:lnTo>
                <a:cubicBezTo>
                  <a:pt x="278130" y="533400"/>
                  <a:pt x="278832" y="575710"/>
                  <a:pt x="285750" y="617220"/>
                </a:cubicBezTo>
                <a:cubicBezTo>
                  <a:pt x="286636" y="622535"/>
                  <a:pt x="294770" y="623831"/>
                  <a:pt x="297180" y="628650"/>
                </a:cubicBezTo>
                <a:cubicBezTo>
                  <a:pt x="302568" y="639426"/>
                  <a:pt x="302411" y="652609"/>
                  <a:pt x="308610" y="662940"/>
                </a:cubicBezTo>
                <a:cubicBezTo>
                  <a:pt x="314154" y="672181"/>
                  <a:pt x="323850" y="678180"/>
                  <a:pt x="331470" y="685800"/>
                </a:cubicBezTo>
                <a:lnTo>
                  <a:pt x="342900" y="697230"/>
                </a:lnTo>
                <a:lnTo>
                  <a:pt x="377190" y="731520"/>
                </a:lnTo>
                <a:lnTo>
                  <a:pt x="388620" y="742950"/>
                </a:lnTo>
                <a:cubicBezTo>
                  <a:pt x="392430" y="746760"/>
                  <a:pt x="397640" y="749561"/>
                  <a:pt x="400050" y="754380"/>
                </a:cubicBezTo>
                <a:cubicBezTo>
                  <a:pt x="403860" y="762000"/>
                  <a:pt x="406158" y="770587"/>
                  <a:pt x="411480" y="777240"/>
                </a:cubicBezTo>
                <a:cubicBezTo>
                  <a:pt x="421578" y="789862"/>
                  <a:pt x="438541" y="797072"/>
                  <a:pt x="445770" y="811530"/>
                </a:cubicBezTo>
                <a:cubicBezTo>
                  <a:pt x="449580" y="819150"/>
                  <a:pt x="452474" y="827301"/>
                  <a:pt x="457200" y="834390"/>
                </a:cubicBezTo>
                <a:cubicBezTo>
                  <a:pt x="465129" y="846283"/>
                  <a:pt x="478871" y="852203"/>
                  <a:pt x="491490" y="857250"/>
                </a:cubicBezTo>
                <a:cubicBezTo>
                  <a:pt x="507955" y="863836"/>
                  <a:pt x="533323" y="868622"/>
                  <a:pt x="548640" y="880110"/>
                </a:cubicBezTo>
                <a:lnTo>
                  <a:pt x="582930" y="914400"/>
                </a:lnTo>
                <a:lnTo>
                  <a:pt x="594360" y="925830"/>
                </a:lnTo>
                <a:lnTo>
                  <a:pt x="605790" y="937260"/>
                </a:lnTo>
                <a:cubicBezTo>
                  <a:pt x="609600" y="971550"/>
                  <a:pt x="617220" y="1005629"/>
                  <a:pt x="617220" y="1040130"/>
                </a:cubicBezTo>
                <a:cubicBezTo>
                  <a:pt x="617220" y="1048649"/>
                  <a:pt x="605790" y="1062990"/>
                  <a:pt x="605790" y="1062990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 rot="3353318">
            <a:off x="4503391" y="3100848"/>
            <a:ext cx="198177" cy="332791"/>
            <a:chOff x="3465285" y="2732638"/>
            <a:chExt cx="198177" cy="332791"/>
          </a:xfrm>
        </p:grpSpPr>
        <p:sp>
          <p:nvSpPr>
            <p:cNvPr id="23" name="Right Bracket 22"/>
            <p:cNvSpPr/>
            <p:nvPr/>
          </p:nvSpPr>
          <p:spPr>
            <a:xfrm>
              <a:off x="3465285" y="2734543"/>
              <a:ext cx="45719" cy="308610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ight Bracket 31"/>
            <p:cNvSpPr/>
            <p:nvPr/>
          </p:nvSpPr>
          <p:spPr>
            <a:xfrm flipH="1">
              <a:off x="3613932" y="2732638"/>
              <a:ext cx="49530" cy="308610"/>
            </a:xfrm>
            <a:prstGeom prst="rightBracket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22434" y="2734543"/>
              <a:ext cx="83877" cy="330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035285" y="6033302"/>
            <a:ext cx="99090" cy="155260"/>
            <a:chOff x="4993375" y="6033302"/>
            <a:chExt cx="99090" cy="155260"/>
          </a:xfrm>
        </p:grpSpPr>
        <p:sp>
          <p:nvSpPr>
            <p:cNvPr id="48" name="Right Bracket 47"/>
            <p:cNvSpPr/>
            <p:nvPr/>
          </p:nvSpPr>
          <p:spPr>
            <a:xfrm>
              <a:off x="4993375" y="6034255"/>
              <a:ext cx="22860" cy="154307"/>
            </a:xfrm>
            <a:prstGeom prst="rightBracke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ight Bracket 48"/>
            <p:cNvSpPr/>
            <p:nvPr/>
          </p:nvSpPr>
          <p:spPr>
            <a:xfrm flipH="1">
              <a:off x="5067700" y="6033302"/>
              <a:ext cx="24765" cy="154307"/>
            </a:xfrm>
            <a:prstGeom prst="rightBracket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5069845" y="5999715"/>
            <a:ext cx="39465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Bridge      Stream</a:t>
            </a:r>
            <a:endParaRPr lang="en-US" sz="1050" dirty="0">
              <a:solidFill>
                <a:srgbClr val="C00000"/>
              </a:solidFill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599894" y="2389970"/>
            <a:ext cx="232495" cy="253916"/>
            <a:chOff x="3425105" y="3084485"/>
            <a:chExt cx="232495" cy="253916"/>
          </a:xfrm>
        </p:grpSpPr>
        <p:sp>
          <p:nvSpPr>
            <p:cNvPr id="61" name="Oval 60"/>
            <p:cNvSpPr/>
            <p:nvPr/>
          </p:nvSpPr>
          <p:spPr>
            <a:xfrm>
              <a:off x="3469251" y="3098963"/>
              <a:ext cx="188349" cy="1883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425105" y="3084485"/>
              <a:ext cx="188788" cy="253916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rgbClr val="C00000"/>
                  </a:solidFill>
                  <a:latin typeface="MV Boli" panose="02000500030200090000" pitchFamily="2" charset="0"/>
                  <a:ea typeface="Ebrima" panose="02000000000000000000" pitchFamily="2" charset="0"/>
                  <a:cs typeface="MV Boli" panose="02000500030200090000" pitchFamily="2" charset="0"/>
                </a:rPr>
                <a:t>3</a:t>
              </a:r>
              <a:endPara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256746" y="3119454"/>
            <a:ext cx="217255" cy="253916"/>
            <a:chOff x="3440345" y="3080675"/>
            <a:chExt cx="217255" cy="253916"/>
          </a:xfrm>
        </p:grpSpPr>
        <p:sp>
          <p:nvSpPr>
            <p:cNvPr id="64" name="Oval 63"/>
            <p:cNvSpPr/>
            <p:nvPr/>
          </p:nvSpPr>
          <p:spPr>
            <a:xfrm>
              <a:off x="3469251" y="3098963"/>
              <a:ext cx="188349" cy="1883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440345" y="3080675"/>
              <a:ext cx="188788" cy="253916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rgbClr val="C00000"/>
                  </a:solidFill>
                  <a:latin typeface="MV Boli" panose="02000500030200090000" pitchFamily="2" charset="0"/>
                  <a:ea typeface="Ebrima" panose="02000000000000000000" pitchFamily="2" charset="0"/>
                  <a:cs typeface="MV Boli" panose="02000500030200090000" pitchFamily="2" charset="0"/>
                </a:rPr>
                <a:t>1</a:t>
              </a:r>
              <a:endParaRPr lang="en-US" sz="1050" dirty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5844538" y="3947758"/>
            <a:ext cx="32623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Primary                  1 FEB 18  /  0735</a:t>
            </a:r>
            <a:endParaRPr lang="en-US" sz="1050" dirty="0">
              <a:solidFill>
                <a:srgbClr val="C00000"/>
              </a:solidFill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56811" y="4201674"/>
            <a:ext cx="8046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M240B</a:t>
            </a:r>
            <a:endParaRPr lang="en-US" sz="1050" dirty="0">
              <a:solidFill>
                <a:srgbClr val="C00000"/>
              </a:solidFill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320101" y="4174248"/>
            <a:ext cx="5876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50m</a:t>
            </a:r>
            <a:endParaRPr lang="en-US" sz="1050" dirty="0">
              <a:solidFill>
                <a:srgbClr val="C00000"/>
              </a:solidFill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633360" y="589794"/>
            <a:ext cx="37144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1</a:t>
            </a:r>
          </a:p>
          <a:p>
            <a:pPr algn="ctr"/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5</a:t>
            </a:r>
          </a:p>
          <a:p>
            <a:pPr algn="ctr"/>
            <a:r>
              <a:rPr lang="en-US" sz="1050" dirty="0" smtClean="0">
                <a:solidFill>
                  <a:srgbClr val="C00000"/>
                </a:solidFill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B</a:t>
            </a:r>
            <a:endParaRPr lang="en-US" sz="1050" dirty="0">
              <a:solidFill>
                <a:srgbClr val="C00000"/>
              </a:solidFill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8613940" y="683007"/>
            <a:ext cx="228600" cy="207774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704212" y="2896923"/>
            <a:ext cx="232495" cy="253916"/>
            <a:chOff x="3425105" y="3088295"/>
            <a:chExt cx="232495" cy="253916"/>
          </a:xfrm>
        </p:grpSpPr>
        <p:sp>
          <p:nvSpPr>
            <p:cNvPr id="73" name="Oval 72"/>
            <p:cNvSpPr/>
            <p:nvPr/>
          </p:nvSpPr>
          <p:spPr>
            <a:xfrm>
              <a:off x="3469251" y="3098963"/>
              <a:ext cx="188349" cy="18834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425105" y="3088295"/>
              <a:ext cx="188788" cy="253916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C00000"/>
                  </a:solidFill>
                  <a:latin typeface="MV Boli" panose="02000500030200090000" pitchFamily="2" charset="0"/>
                  <a:ea typeface="Ebrima" panose="02000000000000000000" pitchFamily="2" charset="0"/>
                  <a:cs typeface="MV Boli" panose="02000500030200090000" pitchFamily="2" charset="0"/>
                </a:rPr>
                <a:t>4</a:t>
              </a:r>
            </a:p>
          </p:txBody>
        </p:sp>
      </p:grpSp>
      <p:sp>
        <p:nvSpPr>
          <p:cNvPr id="76" name="Freeform 75"/>
          <p:cNvSpPr/>
          <p:nvPr/>
        </p:nvSpPr>
        <p:spPr>
          <a:xfrm rot="202065">
            <a:off x="8542020" y="2263140"/>
            <a:ext cx="502920" cy="1211580"/>
          </a:xfrm>
          <a:custGeom>
            <a:avLst/>
            <a:gdLst>
              <a:gd name="connsiteX0" fmla="*/ 251460 w 502920"/>
              <a:gd name="connsiteY0" fmla="*/ 0 h 1211580"/>
              <a:gd name="connsiteX1" fmla="*/ 91440 w 502920"/>
              <a:gd name="connsiteY1" fmla="*/ 251460 h 1211580"/>
              <a:gd name="connsiteX2" fmla="*/ 68580 w 502920"/>
              <a:gd name="connsiteY2" fmla="*/ 457200 h 1211580"/>
              <a:gd name="connsiteX3" fmla="*/ 45720 w 502920"/>
              <a:gd name="connsiteY3" fmla="*/ 525780 h 1211580"/>
              <a:gd name="connsiteX4" fmla="*/ 22860 w 502920"/>
              <a:gd name="connsiteY4" fmla="*/ 548640 h 1211580"/>
              <a:gd name="connsiteX5" fmla="*/ 0 w 502920"/>
              <a:gd name="connsiteY5" fmla="*/ 594360 h 1211580"/>
              <a:gd name="connsiteX6" fmla="*/ 22860 w 502920"/>
              <a:gd name="connsiteY6" fmla="*/ 754380 h 1211580"/>
              <a:gd name="connsiteX7" fmla="*/ 68580 w 502920"/>
              <a:gd name="connsiteY7" fmla="*/ 800100 h 1211580"/>
              <a:gd name="connsiteX8" fmla="*/ 137160 w 502920"/>
              <a:gd name="connsiteY8" fmla="*/ 845820 h 1211580"/>
              <a:gd name="connsiteX9" fmla="*/ 160020 w 502920"/>
              <a:gd name="connsiteY9" fmla="*/ 914400 h 1211580"/>
              <a:gd name="connsiteX10" fmla="*/ 297180 w 502920"/>
              <a:gd name="connsiteY10" fmla="*/ 960120 h 1211580"/>
              <a:gd name="connsiteX11" fmla="*/ 342900 w 502920"/>
              <a:gd name="connsiteY11" fmla="*/ 1028700 h 1211580"/>
              <a:gd name="connsiteX12" fmla="*/ 388620 w 502920"/>
              <a:gd name="connsiteY12" fmla="*/ 1074420 h 1211580"/>
              <a:gd name="connsiteX13" fmla="*/ 411480 w 502920"/>
              <a:gd name="connsiteY13" fmla="*/ 1097280 h 1211580"/>
              <a:gd name="connsiteX14" fmla="*/ 434340 w 502920"/>
              <a:gd name="connsiteY14" fmla="*/ 1143000 h 1211580"/>
              <a:gd name="connsiteX15" fmla="*/ 480060 w 502920"/>
              <a:gd name="connsiteY15" fmla="*/ 1188720 h 1211580"/>
              <a:gd name="connsiteX16" fmla="*/ 502920 w 502920"/>
              <a:gd name="connsiteY16" fmla="*/ 1211580 h 1211580"/>
              <a:gd name="connsiteX17" fmla="*/ 457200 w 502920"/>
              <a:gd name="connsiteY17" fmla="*/ 320040 h 1211580"/>
              <a:gd name="connsiteX18" fmla="*/ 434340 w 502920"/>
              <a:gd name="connsiteY18" fmla="*/ 297180 h 1211580"/>
              <a:gd name="connsiteX19" fmla="*/ 365760 w 502920"/>
              <a:gd name="connsiteY19" fmla="*/ 251460 h 1211580"/>
              <a:gd name="connsiteX20" fmla="*/ 297180 w 502920"/>
              <a:gd name="connsiteY20" fmla="*/ 160020 h 1211580"/>
              <a:gd name="connsiteX21" fmla="*/ 274320 w 502920"/>
              <a:gd name="connsiteY21" fmla="*/ 68580 h 1211580"/>
              <a:gd name="connsiteX22" fmla="*/ 251460 w 502920"/>
              <a:gd name="connsiteY22" fmla="*/ 0 h 1211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02920" h="1211580">
                <a:moveTo>
                  <a:pt x="251460" y="0"/>
                </a:moveTo>
                <a:lnTo>
                  <a:pt x="91440" y="251460"/>
                </a:lnTo>
                <a:lnTo>
                  <a:pt x="68580" y="457200"/>
                </a:lnTo>
                <a:cubicBezTo>
                  <a:pt x="60960" y="480060"/>
                  <a:pt x="56496" y="504227"/>
                  <a:pt x="45720" y="525780"/>
                </a:cubicBezTo>
                <a:cubicBezTo>
                  <a:pt x="40901" y="535419"/>
                  <a:pt x="28838" y="539674"/>
                  <a:pt x="22860" y="548640"/>
                </a:cubicBezTo>
                <a:cubicBezTo>
                  <a:pt x="13409" y="562817"/>
                  <a:pt x="7620" y="579120"/>
                  <a:pt x="0" y="594360"/>
                </a:cubicBezTo>
                <a:cubicBezTo>
                  <a:pt x="7620" y="647700"/>
                  <a:pt x="5821" y="703263"/>
                  <a:pt x="22860" y="754380"/>
                </a:cubicBezTo>
                <a:cubicBezTo>
                  <a:pt x="29676" y="774827"/>
                  <a:pt x="53340" y="784860"/>
                  <a:pt x="68580" y="800100"/>
                </a:cubicBezTo>
                <a:cubicBezTo>
                  <a:pt x="103488" y="835008"/>
                  <a:pt x="81801" y="818141"/>
                  <a:pt x="137160" y="845820"/>
                </a:cubicBezTo>
                <a:cubicBezTo>
                  <a:pt x="144780" y="868680"/>
                  <a:pt x="149244" y="892847"/>
                  <a:pt x="160020" y="914400"/>
                </a:cubicBezTo>
                <a:cubicBezTo>
                  <a:pt x="182391" y="959142"/>
                  <a:pt x="273137" y="955311"/>
                  <a:pt x="297180" y="960120"/>
                </a:cubicBezTo>
                <a:cubicBezTo>
                  <a:pt x="367100" y="1030040"/>
                  <a:pt x="259862" y="917983"/>
                  <a:pt x="342900" y="1028700"/>
                </a:cubicBezTo>
                <a:cubicBezTo>
                  <a:pt x="355832" y="1045942"/>
                  <a:pt x="373380" y="1059180"/>
                  <a:pt x="388620" y="1074420"/>
                </a:cubicBezTo>
                <a:cubicBezTo>
                  <a:pt x="396240" y="1082040"/>
                  <a:pt x="406661" y="1087641"/>
                  <a:pt x="411480" y="1097280"/>
                </a:cubicBezTo>
                <a:cubicBezTo>
                  <a:pt x="419100" y="1112520"/>
                  <a:pt x="424117" y="1129369"/>
                  <a:pt x="434340" y="1143000"/>
                </a:cubicBezTo>
                <a:cubicBezTo>
                  <a:pt x="447272" y="1160242"/>
                  <a:pt x="464820" y="1173480"/>
                  <a:pt x="480060" y="1188720"/>
                </a:cubicBezTo>
                <a:lnTo>
                  <a:pt x="502920" y="1211580"/>
                </a:lnTo>
                <a:lnTo>
                  <a:pt x="457200" y="320040"/>
                </a:lnTo>
                <a:lnTo>
                  <a:pt x="434340" y="297180"/>
                </a:lnTo>
                <a:cubicBezTo>
                  <a:pt x="411480" y="281940"/>
                  <a:pt x="387214" y="268623"/>
                  <a:pt x="365760" y="251460"/>
                </a:cubicBezTo>
                <a:cubicBezTo>
                  <a:pt x="331929" y="224395"/>
                  <a:pt x="310755" y="200744"/>
                  <a:pt x="297180" y="160020"/>
                </a:cubicBezTo>
                <a:cubicBezTo>
                  <a:pt x="287245" y="130214"/>
                  <a:pt x="285988" y="97751"/>
                  <a:pt x="274320" y="68580"/>
                </a:cubicBezTo>
                <a:cubicBezTo>
                  <a:pt x="246072" y="-2040"/>
                  <a:pt x="251460" y="86458"/>
                  <a:pt x="25146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8728240" y="2389970"/>
            <a:ext cx="297650" cy="4065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8667515" y="2474865"/>
            <a:ext cx="358375" cy="4855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8639773" y="2586440"/>
            <a:ext cx="376591" cy="5308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618348" y="2729496"/>
            <a:ext cx="419440" cy="5887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8570125" y="2804671"/>
            <a:ext cx="446709" cy="6295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 rot="18705669">
            <a:off x="8210755" y="2300536"/>
            <a:ext cx="770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Dead space</a:t>
            </a:r>
            <a:endParaRPr lang="en-US" sz="800" dirty="0"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5685147" y="6032517"/>
            <a:ext cx="274320" cy="184002"/>
          </a:xfrm>
          <a:custGeom>
            <a:avLst/>
            <a:gdLst>
              <a:gd name="connsiteX0" fmla="*/ 0 w 274320"/>
              <a:gd name="connsiteY0" fmla="*/ 0 h 230192"/>
              <a:gd name="connsiteX1" fmla="*/ 91440 w 274320"/>
              <a:gd name="connsiteY1" fmla="*/ 45720 h 230192"/>
              <a:gd name="connsiteX2" fmla="*/ 114300 w 274320"/>
              <a:gd name="connsiteY2" fmla="*/ 68580 h 230192"/>
              <a:gd name="connsiteX3" fmla="*/ 205740 w 274320"/>
              <a:gd name="connsiteY3" fmla="*/ 91440 h 230192"/>
              <a:gd name="connsiteX4" fmla="*/ 228600 w 274320"/>
              <a:gd name="connsiteY4" fmla="*/ 137160 h 230192"/>
              <a:gd name="connsiteX5" fmla="*/ 251460 w 274320"/>
              <a:gd name="connsiteY5" fmla="*/ 228600 h 230192"/>
              <a:gd name="connsiteX6" fmla="*/ 274320 w 274320"/>
              <a:gd name="connsiteY6" fmla="*/ 205740 h 230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4320" h="230192">
                <a:moveTo>
                  <a:pt x="0" y="0"/>
                </a:moveTo>
                <a:cubicBezTo>
                  <a:pt x="30480" y="15240"/>
                  <a:pt x="62219" y="28187"/>
                  <a:pt x="91440" y="45720"/>
                </a:cubicBezTo>
                <a:cubicBezTo>
                  <a:pt x="100681" y="51264"/>
                  <a:pt x="104294" y="64578"/>
                  <a:pt x="114300" y="68580"/>
                </a:cubicBezTo>
                <a:cubicBezTo>
                  <a:pt x="143471" y="80248"/>
                  <a:pt x="175260" y="83820"/>
                  <a:pt x="205740" y="91440"/>
                </a:cubicBezTo>
                <a:cubicBezTo>
                  <a:pt x="213360" y="106680"/>
                  <a:pt x="223212" y="120996"/>
                  <a:pt x="228600" y="137160"/>
                </a:cubicBezTo>
                <a:cubicBezTo>
                  <a:pt x="238535" y="166966"/>
                  <a:pt x="234032" y="202459"/>
                  <a:pt x="251460" y="228600"/>
                </a:cubicBezTo>
                <a:cubicBezTo>
                  <a:pt x="257438" y="237566"/>
                  <a:pt x="274320" y="205740"/>
                  <a:pt x="274320" y="205740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4793979" y="2169677"/>
            <a:ext cx="747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MV Boli" panose="02000500030200090000" pitchFamily="2" charset="0"/>
                <a:ea typeface="Ebrima" panose="02000000000000000000" pitchFamily="2" charset="0"/>
                <a:cs typeface="MV Boli" panose="02000500030200090000" pitchFamily="2" charset="0"/>
              </a:rPr>
              <a:t>Scott  Rd</a:t>
            </a:r>
            <a:endParaRPr lang="en-US" sz="800" dirty="0">
              <a:latin typeface="MV Boli" panose="02000500030200090000" pitchFamily="2" charset="0"/>
              <a:ea typeface="Ebrima" panose="02000000000000000000" pitchFamily="2" charset="0"/>
              <a:cs typeface="MV Boli" panose="02000500030200090000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37479" y="986753"/>
            <a:ext cx="3276578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aramond" panose="02020404030301010803" pitchFamily="18" charset="0"/>
              </a:rPr>
              <a:t>You can edit the example here and replace the screenshot of it on Page 2 with your update.</a:t>
            </a:r>
          </a:p>
        </p:txBody>
      </p:sp>
    </p:spTree>
    <p:extLst>
      <p:ext uri="{BB962C8B-B14F-4D97-AF65-F5344CB8AC3E}">
        <p14:creationId xmlns:p14="http://schemas.microsoft.com/office/powerpoint/2010/main" val="3345626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2194</TotalTime>
  <Words>117</Words>
  <Application>Microsoft Office PowerPoint</Application>
  <PresentationFormat>On-screen Show (4:3)</PresentationFormat>
  <Paragraphs>43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Ebrima</vt:lpstr>
      <vt:lpstr>Garamond</vt:lpstr>
      <vt:lpstr>MV Boli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Osgood, David B CPT MIL USA FORSCOM</cp:lastModifiedBy>
  <cp:revision>80</cp:revision>
  <cp:lastPrinted>2018-02-13T20:15:07Z</cp:lastPrinted>
  <dcterms:created xsi:type="dcterms:W3CDTF">2018-02-05T18:50:36Z</dcterms:created>
  <dcterms:modified xsi:type="dcterms:W3CDTF">2019-06-20T18:40:49Z</dcterms:modified>
</cp:coreProperties>
</file>